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6"/>
  </p:notesMasterIdLst>
  <p:sldIdLst>
    <p:sldId id="256" r:id="rId5"/>
    <p:sldId id="258" r:id="rId6"/>
    <p:sldId id="259" r:id="rId7"/>
    <p:sldId id="260" r:id="rId8"/>
    <p:sldId id="261" r:id="rId9"/>
    <p:sldId id="262" r:id="rId10"/>
    <p:sldId id="266" r:id="rId11"/>
    <p:sldId id="257" r:id="rId12"/>
    <p:sldId id="263" r:id="rId13"/>
    <p:sldId id="265" r:id="rId14"/>
    <p:sldId id="264" r:id="rId15"/>
  </p:sldIdLst>
  <p:sldSz cx="9144000" cy="5143500" type="screen16x9"/>
  <p:notesSz cx="6858000" cy="9144000"/>
  <p:defaultTextStyle>
    <a:defPPr>
      <a:defRPr lang="nl-NL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5853"/>
  </p:normalViewPr>
  <p:slideViewPr>
    <p:cSldViewPr snapToGrid="0" snapToObjects="1">
      <p:cViewPr varScale="1">
        <p:scale>
          <a:sx n="150" d="100"/>
          <a:sy n="150" d="100"/>
        </p:scale>
        <p:origin x="5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rk Kremers" userId="db285b65-81ef-4615-a24f-f7693b1b70b3" providerId="ADAL" clId="{2CD6B263-FF67-4947-8BC3-25387D3D4BBE}"/>
    <pc:docChg chg="modSld">
      <pc:chgData name="Dirk Kremers" userId="db285b65-81ef-4615-a24f-f7693b1b70b3" providerId="ADAL" clId="{2CD6B263-FF67-4947-8BC3-25387D3D4BBE}" dt="2023-05-24T08:54:51.345" v="47" actId="20577"/>
      <pc:docMkLst>
        <pc:docMk/>
      </pc:docMkLst>
      <pc:sldChg chg="modSp mod">
        <pc:chgData name="Dirk Kremers" userId="db285b65-81ef-4615-a24f-f7693b1b70b3" providerId="ADAL" clId="{2CD6B263-FF67-4947-8BC3-25387D3D4BBE}" dt="2023-05-24T08:54:51.345" v="47" actId="20577"/>
        <pc:sldMkLst>
          <pc:docMk/>
          <pc:sldMk cId="1101674482" sldId="256"/>
        </pc:sldMkLst>
        <pc:spChg chg="mod">
          <ac:chgData name="Dirk Kremers" userId="db285b65-81ef-4615-a24f-f7693b1b70b3" providerId="ADAL" clId="{2CD6B263-FF67-4947-8BC3-25387D3D4BBE}" dt="2023-05-24T08:54:51.345" v="47" actId="20577"/>
          <ac:spMkLst>
            <pc:docMk/>
            <pc:sldMk cId="1101674482" sldId="256"/>
            <ac:spMk id="2" creationId="{4EFCEB63-E292-3DDA-96ED-D3A51602D962}"/>
          </ac:spMkLst>
        </pc:spChg>
        <pc:spChg chg="mod">
          <ac:chgData name="Dirk Kremers" userId="db285b65-81ef-4615-a24f-f7693b1b70b3" providerId="ADAL" clId="{2CD6B263-FF67-4947-8BC3-25387D3D4BBE}" dt="2023-05-24T08:53:25.507" v="45" actId="20577"/>
          <ac:spMkLst>
            <pc:docMk/>
            <pc:sldMk cId="1101674482" sldId="256"/>
            <ac:spMk id="3" creationId="{42856687-5200-0BE2-DDB9-1563E58B8E9A}"/>
          </ac:spMkLst>
        </pc:spChg>
      </pc:sldChg>
    </pc:docChg>
  </pc:docChgLst>
  <pc:docChgLst>
    <pc:chgData name="Dirk Kremers" userId="db285b65-81ef-4615-a24f-f7693b1b70b3" providerId="ADAL" clId="{1C71E36C-E8E4-46EB-874D-08B6E6EAD290}"/>
    <pc:docChg chg="modSld">
      <pc:chgData name="Dirk Kremers" userId="db285b65-81ef-4615-a24f-f7693b1b70b3" providerId="ADAL" clId="{1C71E36C-E8E4-46EB-874D-08B6E6EAD290}" dt="2023-09-19T15:28:00.131" v="3" actId="6549"/>
      <pc:docMkLst>
        <pc:docMk/>
      </pc:docMkLst>
      <pc:sldChg chg="modSp mod">
        <pc:chgData name="Dirk Kremers" userId="db285b65-81ef-4615-a24f-f7693b1b70b3" providerId="ADAL" clId="{1C71E36C-E8E4-46EB-874D-08B6E6EAD290}" dt="2023-09-19T15:28:00.131" v="3" actId="6549"/>
        <pc:sldMkLst>
          <pc:docMk/>
          <pc:sldMk cId="1101674482" sldId="256"/>
        </pc:sldMkLst>
        <pc:spChg chg="mod">
          <ac:chgData name="Dirk Kremers" userId="db285b65-81ef-4615-a24f-f7693b1b70b3" providerId="ADAL" clId="{1C71E36C-E8E4-46EB-874D-08B6E6EAD290}" dt="2023-09-19T15:27:54.004" v="1" actId="6549"/>
          <ac:spMkLst>
            <pc:docMk/>
            <pc:sldMk cId="1101674482" sldId="256"/>
            <ac:spMk id="2" creationId="{4EFCEB63-E292-3DDA-96ED-D3A51602D962}"/>
          </ac:spMkLst>
        </pc:spChg>
        <pc:spChg chg="mod">
          <ac:chgData name="Dirk Kremers" userId="db285b65-81ef-4615-a24f-f7693b1b70b3" providerId="ADAL" clId="{1C71E36C-E8E4-46EB-874D-08B6E6EAD290}" dt="2023-09-19T15:27:57.305" v="2" actId="6549"/>
          <ac:spMkLst>
            <pc:docMk/>
            <pc:sldMk cId="1101674482" sldId="256"/>
            <ac:spMk id="3" creationId="{42856687-5200-0BE2-DDB9-1563E58B8E9A}"/>
          </ac:spMkLst>
        </pc:spChg>
        <pc:spChg chg="mod">
          <ac:chgData name="Dirk Kremers" userId="db285b65-81ef-4615-a24f-f7693b1b70b3" providerId="ADAL" clId="{1C71E36C-E8E4-46EB-874D-08B6E6EAD290}" dt="2023-09-19T15:28:00.131" v="3" actId="6549"/>
          <ac:spMkLst>
            <pc:docMk/>
            <pc:sldMk cId="1101674482" sldId="256"/>
            <ac:spMk id="4" creationId="{06350E04-38AC-FA4B-8DB8-31EB45EB14DE}"/>
          </ac:spMkLst>
        </pc:spChg>
      </pc:sldChg>
    </pc:docChg>
  </pc:docChgLst>
  <pc:docChgLst>
    <pc:chgData name="Maaike Rouw" userId="2e4a5a73-a096-4957-baf6-63ec80756048" providerId="ADAL" clId="{84479F09-B7BA-BC45-9B22-8356E2D82125}"/>
    <pc:docChg chg="custSel modSld modMainMaster">
      <pc:chgData name="Maaike Rouw" userId="2e4a5a73-a096-4957-baf6-63ec80756048" providerId="ADAL" clId="{84479F09-B7BA-BC45-9B22-8356E2D82125}" dt="2024-03-13T08:23:45.418" v="23" actId="478"/>
      <pc:docMkLst>
        <pc:docMk/>
      </pc:docMkLst>
      <pc:sldChg chg="delSp mod">
        <pc:chgData name="Maaike Rouw" userId="2e4a5a73-a096-4957-baf6-63ec80756048" providerId="ADAL" clId="{84479F09-B7BA-BC45-9B22-8356E2D82125}" dt="2024-03-13T08:23:45.418" v="23" actId="478"/>
        <pc:sldMkLst>
          <pc:docMk/>
          <pc:sldMk cId="2417944281" sldId="257"/>
        </pc:sldMkLst>
        <pc:spChg chg="del">
          <ac:chgData name="Maaike Rouw" userId="2e4a5a73-a096-4957-baf6-63ec80756048" providerId="ADAL" clId="{84479F09-B7BA-BC45-9B22-8356E2D82125}" dt="2024-03-13T08:23:45.418" v="23" actId="478"/>
          <ac:spMkLst>
            <pc:docMk/>
            <pc:sldMk cId="2417944281" sldId="257"/>
            <ac:spMk id="4" creationId="{D2EED911-3089-266A-8189-39CC8860A451}"/>
          </ac:spMkLst>
        </pc:spChg>
        <pc:spChg chg="del">
          <ac:chgData name="Maaike Rouw" userId="2e4a5a73-a096-4957-baf6-63ec80756048" providerId="ADAL" clId="{84479F09-B7BA-BC45-9B22-8356E2D82125}" dt="2024-03-13T08:23:45.418" v="23" actId="478"/>
          <ac:spMkLst>
            <pc:docMk/>
            <pc:sldMk cId="2417944281" sldId="257"/>
            <ac:spMk id="5" creationId="{B644BA72-8056-897D-5AB8-C8D3C6126734}"/>
          </ac:spMkLst>
        </pc:spChg>
        <pc:spChg chg="del">
          <ac:chgData name="Maaike Rouw" userId="2e4a5a73-a096-4957-baf6-63ec80756048" providerId="ADAL" clId="{84479F09-B7BA-BC45-9B22-8356E2D82125}" dt="2024-03-13T08:23:45.418" v="23" actId="478"/>
          <ac:spMkLst>
            <pc:docMk/>
            <pc:sldMk cId="2417944281" sldId="257"/>
            <ac:spMk id="6" creationId="{C64D6B3B-C2BA-603B-F605-6E3BA90F8E44}"/>
          </ac:spMkLst>
        </pc:spChg>
      </pc:sldChg>
      <pc:sldChg chg="delSp mod">
        <pc:chgData name="Maaike Rouw" userId="2e4a5a73-a096-4957-baf6-63ec80756048" providerId="ADAL" clId="{84479F09-B7BA-BC45-9B22-8356E2D82125}" dt="2024-03-13T08:23:19.684" v="15" actId="478"/>
        <pc:sldMkLst>
          <pc:docMk/>
          <pc:sldMk cId="95809229" sldId="258"/>
        </pc:sldMkLst>
        <pc:spChg chg="del">
          <ac:chgData name="Maaike Rouw" userId="2e4a5a73-a096-4957-baf6-63ec80756048" providerId="ADAL" clId="{84479F09-B7BA-BC45-9B22-8356E2D82125}" dt="2024-03-13T08:23:19.684" v="15" actId="478"/>
          <ac:spMkLst>
            <pc:docMk/>
            <pc:sldMk cId="95809229" sldId="258"/>
            <ac:spMk id="4" creationId="{9C12C03B-8958-E46B-4BC9-AE6C54A62DD0}"/>
          </ac:spMkLst>
        </pc:spChg>
        <pc:spChg chg="del">
          <ac:chgData name="Maaike Rouw" userId="2e4a5a73-a096-4957-baf6-63ec80756048" providerId="ADAL" clId="{84479F09-B7BA-BC45-9B22-8356E2D82125}" dt="2024-03-13T08:23:19.684" v="15" actId="478"/>
          <ac:spMkLst>
            <pc:docMk/>
            <pc:sldMk cId="95809229" sldId="258"/>
            <ac:spMk id="5" creationId="{89976155-3D14-6BDB-49DA-CB78C3AD6C38}"/>
          </ac:spMkLst>
        </pc:spChg>
        <pc:spChg chg="del">
          <ac:chgData name="Maaike Rouw" userId="2e4a5a73-a096-4957-baf6-63ec80756048" providerId="ADAL" clId="{84479F09-B7BA-BC45-9B22-8356E2D82125}" dt="2024-03-13T08:23:17.979" v="14" actId="478"/>
          <ac:spMkLst>
            <pc:docMk/>
            <pc:sldMk cId="95809229" sldId="258"/>
            <ac:spMk id="6" creationId="{3BB993B6-AB06-9758-FC69-06408DD3FAE7}"/>
          </ac:spMkLst>
        </pc:spChg>
      </pc:sldChg>
      <pc:sldChg chg="delSp mod">
        <pc:chgData name="Maaike Rouw" userId="2e4a5a73-a096-4957-baf6-63ec80756048" providerId="ADAL" clId="{84479F09-B7BA-BC45-9B22-8356E2D82125}" dt="2024-03-13T08:23:24.850" v="16" actId="478"/>
        <pc:sldMkLst>
          <pc:docMk/>
          <pc:sldMk cId="3580781175" sldId="259"/>
        </pc:sldMkLst>
        <pc:spChg chg="del">
          <ac:chgData name="Maaike Rouw" userId="2e4a5a73-a096-4957-baf6-63ec80756048" providerId="ADAL" clId="{84479F09-B7BA-BC45-9B22-8356E2D82125}" dt="2024-03-13T08:23:24.850" v="16" actId="478"/>
          <ac:spMkLst>
            <pc:docMk/>
            <pc:sldMk cId="3580781175" sldId="259"/>
            <ac:spMk id="4" creationId="{00688B09-B3B3-EDC2-94AD-5F7CE8CE3AE1}"/>
          </ac:spMkLst>
        </pc:spChg>
        <pc:spChg chg="del">
          <ac:chgData name="Maaike Rouw" userId="2e4a5a73-a096-4957-baf6-63ec80756048" providerId="ADAL" clId="{84479F09-B7BA-BC45-9B22-8356E2D82125}" dt="2024-03-13T08:23:24.850" v="16" actId="478"/>
          <ac:spMkLst>
            <pc:docMk/>
            <pc:sldMk cId="3580781175" sldId="259"/>
            <ac:spMk id="5" creationId="{A33D77E2-F74E-7D97-CE3A-0E63754FFCBC}"/>
          </ac:spMkLst>
        </pc:spChg>
        <pc:spChg chg="del">
          <ac:chgData name="Maaike Rouw" userId="2e4a5a73-a096-4957-baf6-63ec80756048" providerId="ADAL" clId="{84479F09-B7BA-BC45-9B22-8356E2D82125}" dt="2024-03-13T08:23:24.850" v="16" actId="478"/>
          <ac:spMkLst>
            <pc:docMk/>
            <pc:sldMk cId="3580781175" sldId="259"/>
            <ac:spMk id="6" creationId="{80B323A1-B04A-3DC2-836C-072F02131D61}"/>
          </ac:spMkLst>
        </pc:spChg>
      </pc:sldChg>
      <pc:sldChg chg="delSp mod">
        <pc:chgData name="Maaike Rouw" userId="2e4a5a73-a096-4957-baf6-63ec80756048" providerId="ADAL" clId="{84479F09-B7BA-BC45-9B22-8356E2D82125}" dt="2024-03-13T08:23:29.179" v="18" actId="478"/>
        <pc:sldMkLst>
          <pc:docMk/>
          <pc:sldMk cId="298127660" sldId="260"/>
        </pc:sldMkLst>
        <pc:spChg chg="del">
          <ac:chgData name="Maaike Rouw" userId="2e4a5a73-a096-4957-baf6-63ec80756048" providerId="ADAL" clId="{84479F09-B7BA-BC45-9B22-8356E2D82125}" dt="2024-03-13T08:23:29.179" v="18" actId="478"/>
          <ac:spMkLst>
            <pc:docMk/>
            <pc:sldMk cId="298127660" sldId="260"/>
            <ac:spMk id="4" creationId="{C6DAE218-19DC-DF58-A0E3-6EB488B03149}"/>
          </ac:spMkLst>
        </pc:spChg>
        <pc:spChg chg="del">
          <ac:chgData name="Maaike Rouw" userId="2e4a5a73-a096-4957-baf6-63ec80756048" providerId="ADAL" clId="{84479F09-B7BA-BC45-9B22-8356E2D82125}" dt="2024-03-13T08:23:27.712" v="17" actId="478"/>
          <ac:spMkLst>
            <pc:docMk/>
            <pc:sldMk cId="298127660" sldId="260"/>
            <ac:spMk id="5" creationId="{A39EE9DF-4D40-5EA4-9C29-B4934679A7FA}"/>
          </ac:spMkLst>
        </pc:spChg>
        <pc:spChg chg="del">
          <ac:chgData name="Maaike Rouw" userId="2e4a5a73-a096-4957-baf6-63ec80756048" providerId="ADAL" clId="{84479F09-B7BA-BC45-9B22-8356E2D82125}" dt="2024-03-13T08:23:27.712" v="17" actId="478"/>
          <ac:spMkLst>
            <pc:docMk/>
            <pc:sldMk cId="298127660" sldId="260"/>
            <ac:spMk id="6" creationId="{6853E561-2BD4-F9A0-1F99-174819E1A2DC}"/>
          </ac:spMkLst>
        </pc:spChg>
      </pc:sldChg>
      <pc:sldChg chg="delSp mod">
        <pc:chgData name="Maaike Rouw" userId="2e4a5a73-a096-4957-baf6-63ec80756048" providerId="ADAL" clId="{84479F09-B7BA-BC45-9B22-8356E2D82125}" dt="2024-03-13T08:23:32.609" v="19" actId="478"/>
        <pc:sldMkLst>
          <pc:docMk/>
          <pc:sldMk cId="479071859" sldId="261"/>
        </pc:sldMkLst>
        <pc:spChg chg="del">
          <ac:chgData name="Maaike Rouw" userId="2e4a5a73-a096-4957-baf6-63ec80756048" providerId="ADAL" clId="{84479F09-B7BA-BC45-9B22-8356E2D82125}" dt="2024-03-13T08:23:32.609" v="19" actId="478"/>
          <ac:spMkLst>
            <pc:docMk/>
            <pc:sldMk cId="479071859" sldId="261"/>
            <ac:spMk id="4" creationId="{77046FC0-6932-2262-CFD4-B84428E393E3}"/>
          </ac:spMkLst>
        </pc:spChg>
        <pc:spChg chg="del">
          <ac:chgData name="Maaike Rouw" userId="2e4a5a73-a096-4957-baf6-63ec80756048" providerId="ADAL" clId="{84479F09-B7BA-BC45-9B22-8356E2D82125}" dt="2024-03-13T08:23:32.609" v="19" actId="478"/>
          <ac:spMkLst>
            <pc:docMk/>
            <pc:sldMk cId="479071859" sldId="261"/>
            <ac:spMk id="5" creationId="{535E89F8-D4D6-03AB-002D-C6B852114B14}"/>
          </ac:spMkLst>
        </pc:spChg>
        <pc:spChg chg="del">
          <ac:chgData name="Maaike Rouw" userId="2e4a5a73-a096-4957-baf6-63ec80756048" providerId="ADAL" clId="{84479F09-B7BA-BC45-9B22-8356E2D82125}" dt="2024-03-13T08:23:32.609" v="19" actId="478"/>
          <ac:spMkLst>
            <pc:docMk/>
            <pc:sldMk cId="479071859" sldId="261"/>
            <ac:spMk id="6" creationId="{79421263-D25B-ECCB-EDD1-D6284946BC22}"/>
          </ac:spMkLst>
        </pc:spChg>
      </pc:sldChg>
      <pc:sldChg chg="delSp mod">
        <pc:chgData name="Maaike Rouw" userId="2e4a5a73-a096-4957-baf6-63ec80756048" providerId="ADAL" clId="{84479F09-B7BA-BC45-9B22-8356E2D82125}" dt="2024-03-13T08:23:35.639" v="20" actId="478"/>
        <pc:sldMkLst>
          <pc:docMk/>
          <pc:sldMk cId="2659324982" sldId="262"/>
        </pc:sldMkLst>
        <pc:spChg chg="del">
          <ac:chgData name="Maaike Rouw" userId="2e4a5a73-a096-4957-baf6-63ec80756048" providerId="ADAL" clId="{84479F09-B7BA-BC45-9B22-8356E2D82125}" dt="2024-03-13T08:23:35.639" v="20" actId="478"/>
          <ac:spMkLst>
            <pc:docMk/>
            <pc:sldMk cId="2659324982" sldId="262"/>
            <ac:spMk id="4" creationId="{E134F665-1F02-9F01-C2BE-9F08E6BF02AC}"/>
          </ac:spMkLst>
        </pc:spChg>
        <pc:spChg chg="del">
          <ac:chgData name="Maaike Rouw" userId="2e4a5a73-a096-4957-baf6-63ec80756048" providerId="ADAL" clId="{84479F09-B7BA-BC45-9B22-8356E2D82125}" dt="2024-03-13T08:23:35.639" v="20" actId="478"/>
          <ac:spMkLst>
            <pc:docMk/>
            <pc:sldMk cId="2659324982" sldId="262"/>
            <ac:spMk id="5" creationId="{B64C6E72-F5F6-BA71-C3EB-97AEC8BD6370}"/>
          </ac:spMkLst>
        </pc:spChg>
        <pc:spChg chg="del">
          <ac:chgData name="Maaike Rouw" userId="2e4a5a73-a096-4957-baf6-63ec80756048" providerId="ADAL" clId="{84479F09-B7BA-BC45-9B22-8356E2D82125}" dt="2024-03-13T08:23:35.639" v="20" actId="478"/>
          <ac:spMkLst>
            <pc:docMk/>
            <pc:sldMk cId="2659324982" sldId="262"/>
            <ac:spMk id="6" creationId="{FCAE0948-F8EF-C176-DAA7-260917982182}"/>
          </ac:spMkLst>
        </pc:spChg>
      </pc:sldChg>
      <pc:sldChg chg="delSp mod">
        <pc:chgData name="Maaike Rouw" userId="2e4a5a73-a096-4957-baf6-63ec80756048" providerId="ADAL" clId="{84479F09-B7BA-BC45-9B22-8356E2D82125}" dt="2024-03-13T08:23:42.402" v="22" actId="478"/>
        <pc:sldMkLst>
          <pc:docMk/>
          <pc:sldMk cId="81250033" sldId="266"/>
        </pc:sldMkLst>
        <pc:spChg chg="del">
          <ac:chgData name="Maaike Rouw" userId="2e4a5a73-a096-4957-baf6-63ec80756048" providerId="ADAL" clId="{84479F09-B7BA-BC45-9B22-8356E2D82125}" dt="2024-03-13T08:23:42.402" v="22" actId="478"/>
          <ac:spMkLst>
            <pc:docMk/>
            <pc:sldMk cId="81250033" sldId="266"/>
            <ac:spMk id="4" creationId="{C6426D8C-8F76-FA04-BD8E-64179B672F19}"/>
          </ac:spMkLst>
        </pc:spChg>
        <pc:spChg chg="del">
          <ac:chgData name="Maaike Rouw" userId="2e4a5a73-a096-4957-baf6-63ec80756048" providerId="ADAL" clId="{84479F09-B7BA-BC45-9B22-8356E2D82125}" dt="2024-03-13T08:23:40.897" v="21" actId="478"/>
          <ac:spMkLst>
            <pc:docMk/>
            <pc:sldMk cId="81250033" sldId="266"/>
            <ac:spMk id="5" creationId="{C5AD5474-34C3-4EAF-498B-B2DA9E4D5EF1}"/>
          </ac:spMkLst>
        </pc:spChg>
        <pc:spChg chg="del">
          <ac:chgData name="Maaike Rouw" userId="2e4a5a73-a096-4957-baf6-63ec80756048" providerId="ADAL" clId="{84479F09-B7BA-BC45-9B22-8356E2D82125}" dt="2024-03-13T08:23:40.897" v="21" actId="478"/>
          <ac:spMkLst>
            <pc:docMk/>
            <pc:sldMk cId="81250033" sldId="266"/>
            <ac:spMk id="6" creationId="{AE0392BB-9DC6-9898-710D-7E1C4F2CA0D2}"/>
          </ac:spMkLst>
        </pc:spChg>
      </pc:sldChg>
      <pc:sldMasterChg chg="delSp mod modSldLayout">
        <pc:chgData name="Maaike Rouw" userId="2e4a5a73-a096-4957-baf6-63ec80756048" providerId="ADAL" clId="{84479F09-B7BA-BC45-9B22-8356E2D82125}" dt="2024-03-13T08:23:08.276" v="13" actId="478"/>
        <pc:sldMasterMkLst>
          <pc:docMk/>
          <pc:sldMasterMk cId="622555708" sldId="2147483672"/>
        </pc:sldMasterMkLst>
        <pc:spChg chg="del">
          <ac:chgData name="Maaike Rouw" userId="2e4a5a73-a096-4957-baf6-63ec80756048" providerId="ADAL" clId="{84479F09-B7BA-BC45-9B22-8356E2D82125}" dt="2024-03-13T08:23:08.276" v="13" actId="478"/>
          <ac:spMkLst>
            <pc:docMk/>
            <pc:sldMasterMk cId="622555708" sldId="2147483672"/>
            <ac:spMk id="4" creationId="{00000000-0000-0000-0000-000000000000}"/>
          </ac:spMkLst>
        </pc:spChg>
        <pc:spChg chg="del">
          <ac:chgData name="Maaike Rouw" userId="2e4a5a73-a096-4957-baf6-63ec80756048" providerId="ADAL" clId="{84479F09-B7BA-BC45-9B22-8356E2D82125}" dt="2024-03-13T08:23:08.276" v="13" actId="478"/>
          <ac:spMkLst>
            <pc:docMk/>
            <pc:sldMasterMk cId="622555708" sldId="2147483672"/>
            <ac:spMk id="5" creationId="{00000000-0000-0000-0000-000000000000}"/>
          </ac:spMkLst>
        </pc:spChg>
        <pc:spChg chg="del">
          <ac:chgData name="Maaike Rouw" userId="2e4a5a73-a096-4957-baf6-63ec80756048" providerId="ADAL" clId="{84479F09-B7BA-BC45-9B22-8356E2D82125}" dt="2024-03-13T08:23:08.276" v="13" actId="478"/>
          <ac:spMkLst>
            <pc:docMk/>
            <pc:sldMasterMk cId="622555708" sldId="2147483672"/>
            <ac:spMk id="6" creationId="{00000000-0000-0000-0000-000000000000}"/>
          </ac:spMkLst>
        </pc:spChg>
        <pc:sldLayoutChg chg="delSp mod">
          <pc:chgData name="Maaike Rouw" userId="2e4a5a73-a096-4957-baf6-63ec80756048" providerId="ADAL" clId="{84479F09-B7BA-BC45-9B22-8356E2D82125}" dt="2024-03-13T08:22:44.982" v="8" actId="478"/>
          <pc:sldLayoutMkLst>
            <pc:docMk/>
            <pc:sldMasterMk cId="622555708" sldId="2147483672"/>
            <pc:sldLayoutMk cId="1774300092" sldId="2147483674"/>
          </pc:sldLayoutMkLst>
          <pc:spChg chg="del">
            <ac:chgData name="Maaike Rouw" userId="2e4a5a73-a096-4957-baf6-63ec80756048" providerId="ADAL" clId="{84479F09-B7BA-BC45-9B22-8356E2D82125}" dt="2024-03-13T08:22:44.982" v="8" actId="478"/>
            <ac:spMkLst>
              <pc:docMk/>
              <pc:sldMasterMk cId="622555708" sldId="2147483672"/>
              <pc:sldLayoutMk cId="1774300092" sldId="2147483674"/>
              <ac:spMk id="4" creationId="{00000000-0000-0000-0000-000000000000}"/>
            </ac:spMkLst>
          </pc:spChg>
          <pc:spChg chg="del">
            <ac:chgData name="Maaike Rouw" userId="2e4a5a73-a096-4957-baf6-63ec80756048" providerId="ADAL" clId="{84479F09-B7BA-BC45-9B22-8356E2D82125}" dt="2024-03-13T08:22:44.982" v="8" actId="478"/>
            <ac:spMkLst>
              <pc:docMk/>
              <pc:sldMasterMk cId="622555708" sldId="2147483672"/>
              <pc:sldLayoutMk cId="1774300092" sldId="2147483674"/>
              <ac:spMk id="5" creationId="{00000000-0000-0000-0000-000000000000}"/>
            </ac:spMkLst>
          </pc:spChg>
          <pc:spChg chg="del">
            <ac:chgData name="Maaike Rouw" userId="2e4a5a73-a096-4957-baf6-63ec80756048" providerId="ADAL" clId="{84479F09-B7BA-BC45-9B22-8356E2D82125}" dt="2024-03-13T08:22:44.982" v="8" actId="478"/>
            <ac:spMkLst>
              <pc:docMk/>
              <pc:sldMasterMk cId="622555708" sldId="2147483672"/>
              <pc:sldLayoutMk cId="1774300092" sldId="2147483674"/>
              <ac:spMk id="6" creationId="{00000000-0000-0000-0000-000000000000}"/>
            </ac:spMkLst>
          </pc:spChg>
        </pc:sldLayoutChg>
        <pc:sldLayoutChg chg="delSp mod">
          <pc:chgData name="Maaike Rouw" userId="2e4a5a73-a096-4957-baf6-63ec80756048" providerId="ADAL" clId="{84479F09-B7BA-BC45-9B22-8356E2D82125}" dt="2024-03-13T08:22:30.708" v="4" actId="478"/>
          <pc:sldLayoutMkLst>
            <pc:docMk/>
            <pc:sldMasterMk cId="622555708" sldId="2147483672"/>
            <pc:sldLayoutMk cId="703724002" sldId="2147483675"/>
          </pc:sldLayoutMkLst>
          <pc:spChg chg="del">
            <ac:chgData name="Maaike Rouw" userId="2e4a5a73-a096-4957-baf6-63ec80756048" providerId="ADAL" clId="{84479F09-B7BA-BC45-9B22-8356E2D82125}" dt="2024-03-13T08:22:30.708" v="4" actId="478"/>
            <ac:spMkLst>
              <pc:docMk/>
              <pc:sldMasterMk cId="622555708" sldId="2147483672"/>
              <pc:sldLayoutMk cId="703724002" sldId="2147483675"/>
              <ac:spMk id="4" creationId="{00000000-0000-0000-0000-000000000000}"/>
            </ac:spMkLst>
          </pc:spChg>
          <pc:spChg chg="del">
            <ac:chgData name="Maaike Rouw" userId="2e4a5a73-a096-4957-baf6-63ec80756048" providerId="ADAL" clId="{84479F09-B7BA-BC45-9B22-8356E2D82125}" dt="2024-03-13T08:22:30.708" v="4" actId="478"/>
            <ac:spMkLst>
              <pc:docMk/>
              <pc:sldMasterMk cId="622555708" sldId="2147483672"/>
              <pc:sldLayoutMk cId="703724002" sldId="2147483675"/>
              <ac:spMk id="5" creationId="{00000000-0000-0000-0000-000000000000}"/>
            </ac:spMkLst>
          </pc:spChg>
          <pc:spChg chg="del">
            <ac:chgData name="Maaike Rouw" userId="2e4a5a73-a096-4957-baf6-63ec80756048" providerId="ADAL" clId="{84479F09-B7BA-BC45-9B22-8356E2D82125}" dt="2024-03-13T08:22:30.708" v="4" actId="478"/>
            <ac:spMkLst>
              <pc:docMk/>
              <pc:sldMasterMk cId="622555708" sldId="2147483672"/>
              <pc:sldLayoutMk cId="703724002" sldId="2147483675"/>
              <ac:spMk id="6" creationId="{00000000-0000-0000-0000-000000000000}"/>
            </ac:spMkLst>
          </pc:spChg>
        </pc:sldLayoutChg>
        <pc:sldLayoutChg chg="delSp mod">
          <pc:chgData name="Maaike Rouw" userId="2e4a5a73-a096-4957-baf6-63ec80756048" providerId="ADAL" clId="{84479F09-B7BA-BC45-9B22-8356E2D82125}" dt="2024-03-13T08:22:56.255" v="11" actId="478"/>
          <pc:sldLayoutMkLst>
            <pc:docMk/>
            <pc:sldMasterMk cId="622555708" sldId="2147483672"/>
            <pc:sldLayoutMk cId="1884346946" sldId="2147483681"/>
          </pc:sldLayoutMkLst>
          <pc:spChg chg="del">
            <ac:chgData name="Maaike Rouw" userId="2e4a5a73-a096-4957-baf6-63ec80756048" providerId="ADAL" clId="{84479F09-B7BA-BC45-9B22-8356E2D82125}" dt="2024-03-13T08:22:56.255" v="11" actId="478"/>
            <ac:spMkLst>
              <pc:docMk/>
              <pc:sldMasterMk cId="622555708" sldId="2147483672"/>
              <pc:sldLayoutMk cId="1884346946" sldId="2147483681"/>
              <ac:spMk id="5" creationId="{00000000-0000-0000-0000-000000000000}"/>
            </ac:spMkLst>
          </pc:spChg>
          <pc:spChg chg="del">
            <ac:chgData name="Maaike Rouw" userId="2e4a5a73-a096-4957-baf6-63ec80756048" providerId="ADAL" clId="{84479F09-B7BA-BC45-9B22-8356E2D82125}" dt="2024-03-13T08:22:56.255" v="11" actId="478"/>
            <ac:spMkLst>
              <pc:docMk/>
              <pc:sldMasterMk cId="622555708" sldId="2147483672"/>
              <pc:sldLayoutMk cId="1884346946" sldId="2147483681"/>
              <ac:spMk id="6" creationId="{00000000-0000-0000-0000-000000000000}"/>
            </ac:spMkLst>
          </pc:spChg>
          <pc:spChg chg="del">
            <ac:chgData name="Maaike Rouw" userId="2e4a5a73-a096-4957-baf6-63ec80756048" providerId="ADAL" clId="{84479F09-B7BA-BC45-9B22-8356E2D82125}" dt="2024-03-13T08:22:56.255" v="11" actId="478"/>
            <ac:spMkLst>
              <pc:docMk/>
              <pc:sldMasterMk cId="622555708" sldId="2147483672"/>
              <pc:sldLayoutMk cId="1884346946" sldId="2147483681"/>
              <ac:spMk id="7" creationId="{00000000-0000-0000-0000-000000000000}"/>
            </ac:spMkLst>
          </pc:spChg>
        </pc:sldLayoutChg>
        <pc:sldLayoutChg chg="delSp mod">
          <pc:chgData name="Maaike Rouw" userId="2e4a5a73-a096-4957-baf6-63ec80756048" providerId="ADAL" clId="{84479F09-B7BA-BC45-9B22-8356E2D82125}" dt="2024-03-13T08:22:52.649" v="10" actId="478"/>
          <pc:sldLayoutMkLst>
            <pc:docMk/>
            <pc:sldMasterMk cId="622555708" sldId="2147483672"/>
            <pc:sldLayoutMk cId="3292040743" sldId="2147483683"/>
          </pc:sldLayoutMkLst>
          <pc:spChg chg="del">
            <ac:chgData name="Maaike Rouw" userId="2e4a5a73-a096-4957-baf6-63ec80756048" providerId="ADAL" clId="{84479F09-B7BA-BC45-9B22-8356E2D82125}" dt="2024-03-13T08:22:52.649" v="10" actId="478"/>
            <ac:spMkLst>
              <pc:docMk/>
              <pc:sldMasterMk cId="622555708" sldId="2147483672"/>
              <pc:sldLayoutMk cId="3292040743" sldId="2147483683"/>
              <ac:spMk id="2" creationId="{00000000-0000-0000-0000-000000000000}"/>
            </ac:spMkLst>
          </pc:spChg>
          <pc:spChg chg="del">
            <ac:chgData name="Maaike Rouw" userId="2e4a5a73-a096-4957-baf6-63ec80756048" providerId="ADAL" clId="{84479F09-B7BA-BC45-9B22-8356E2D82125}" dt="2024-03-13T08:22:52.649" v="10" actId="478"/>
            <ac:spMkLst>
              <pc:docMk/>
              <pc:sldMasterMk cId="622555708" sldId="2147483672"/>
              <pc:sldLayoutMk cId="3292040743" sldId="2147483683"/>
              <ac:spMk id="3" creationId="{00000000-0000-0000-0000-000000000000}"/>
            </ac:spMkLst>
          </pc:spChg>
          <pc:spChg chg="del">
            <ac:chgData name="Maaike Rouw" userId="2e4a5a73-a096-4957-baf6-63ec80756048" providerId="ADAL" clId="{84479F09-B7BA-BC45-9B22-8356E2D82125}" dt="2024-03-13T08:22:52.649" v="10" actId="478"/>
            <ac:spMkLst>
              <pc:docMk/>
              <pc:sldMasterMk cId="622555708" sldId="2147483672"/>
              <pc:sldLayoutMk cId="3292040743" sldId="2147483683"/>
              <ac:spMk id="4" creationId="{00000000-0000-0000-0000-000000000000}"/>
            </ac:spMkLst>
          </pc:spChg>
        </pc:sldLayoutChg>
        <pc:sldLayoutChg chg="delSp modSp mod">
          <pc:chgData name="Maaike Rouw" userId="2e4a5a73-a096-4957-baf6-63ec80756048" providerId="ADAL" clId="{84479F09-B7BA-BC45-9B22-8356E2D82125}" dt="2024-03-13T08:22:23.191" v="3" actId="478"/>
          <pc:sldLayoutMkLst>
            <pc:docMk/>
            <pc:sldMasterMk cId="622555708" sldId="2147483672"/>
            <pc:sldLayoutMk cId="1466674415" sldId="2147483686"/>
          </pc:sldLayoutMkLst>
          <pc:spChg chg="del">
            <ac:chgData name="Maaike Rouw" userId="2e4a5a73-a096-4957-baf6-63ec80756048" providerId="ADAL" clId="{84479F09-B7BA-BC45-9B22-8356E2D82125}" dt="2024-03-13T08:22:23.191" v="3" actId="478"/>
            <ac:spMkLst>
              <pc:docMk/>
              <pc:sldMasterMk cId="622555708" sldId="2147483672"/>
              <pc:sldLayoutMk cId="1466674415" sldId="2147483686"/>
              <ac:spMk id="4" creationId="{00000000-0000-0000-0000-000000000000}"/>
            </ac:spMkLst>
          </pc:spChg>
          <pc:spChg chg="del">
            <ac:chgData name="Maaike Rouw" userId="2e4a5a73-a096-4957-baf6-63ec80756048" providerId="ADAL" clId="{84479F09-B7BA-BC45-9B22-8356E2D82125}" dt="2024-03-13T08:22:18.284" v="0" actId="478"/>
            <ac:spMkLst>
              <pc:docMk/>
              <pc:sldMasterMk cId="622555708" sldId="2147483672"/>
              <pc:sldLayoutMk cId="1466674415" sldId="2147483686"/>
              <ac:spMk id="5" creationId="{00000000-0000-0000-0000-000000000000}"/>
            </ac:spMkLst>
          </pc:spChg>
          <pc:spChg chg="del mod">
            <ac:chgData name="Maaike Rouw" userId="2e4a5a73-a096-4957-baf6-63ec80756048" providerId="ADAL" clId="{84479F09-B7BA-BC45-9B22-8356E2D82125}" dt="2024-03-13T08:22:21.733" v="2" actId="478"/>
            <ac:spMkLst>
              <pc:docMk/>
              <pc:sldMasterMk cId="622555708" sldId="2147483672"/>
              <pc:sldLayoutMk cId="1466674415" sldId="2147483686"/>
              <ac:spMk id="6" creationId="{00000000-0000-0000-0000-000000000000}"/>
            </ac:spMkLst>
          </pc:spChg>
        </pc:sldLayoutChg>
        <pc:sldLayoutChg chg="delSp mod">
          <pc:chgData name="Maaike Rouw" userId="2e4a5a73-a096-4957-baf6-63ec80756048" providerId="ADAL" clId="{84479F09-B7BA-BC45-9B22-8356E2D82125}" dt="2024-03-13T08:23:02.520" v="12" actId="478"/>
          <pc:sldLayoutMkLst>
            <pc:docMk/>
            <pc:sldMasterMk cId="622555708" sldId="2147483672"/>
            <pc:sldLayoutMk cId="297665689" sldId="2147483688"/>
          </pc:sldLayoutMkLst>
          <pc:spChg chg="del">
            <ac:chgData name="Maaike Rouw" userId="2e4a5a73-a096-4957-baf6-63ec80756048" providerId="ADAL" clId="{84479F09-B7BA-BC45-9B22-8356E2D82125}" dt="2024-03-13T08:23:02.520" v="12" actId="478"/>
            <ac:spMkLst>
              <pc:docMk/>
              <pc:sldMasterMk cId="622555708" sldId="2147483672"/>
              <pc:sldLayoutMk cId="297665689" sldId="2147483688"/>
              <ac:spMk id="2" creationId="{00000000-0000-0000-0000-000000000000}"/>
            </ac:spMkLst>
          </pc:spChg>
          <pc:spChg chg="del">
            <ac:chgData name="Maaike Rouw" userId="2e4a5a73-a096-4957-baf6-63ec80756048" providerId="ADAL" clId="{84479F09-B7BA-BC45-9B22-8356E2D82125}" dt="2024-03-13T08:23:02.520" v="12" actId="478"/>
            <ac:spMkLst>
              <pc:docMk/>
              <pc:sldMasterMk cId="622555708" sldId="2147483672"/>
              <pc:sldLayoutMk cId="297665689" sldId="2147483688"/>
              <ac:spMk id="3" creationId="{00000000-0000-0000-0000-000000000000}"/>
            </ac:spMkLst>
          </pc:spChg>
          <pc:spChg chg="del">
            <ac:chgData name="Maaike Rouw" userId="2e4a5a73-a096-4957-baf6-63ec80756048" providerId="ADAL" clId="{84479F09-B7BA-BC45-9B22-8356E2D82125}" dt="2024-03-13T08:23:02.520" v="12" actId="478"/>
            <ac:spMkLst>
              <pc:docMk/>
              <pc:sldMasterMk cId="622555708" sldId="2147483672"/>
              <pc:sldLayoutMk cId="297665689" sldId="2147483688"/>
              <ac:spMk id="4" creationId="{00000000-0000-0000-0000-000000000000}"/>
            </ac:spMkLst>
          </pc:spChg>
        </pc:sldLayoutChg>
        <pc:sldLayoutChg chg="delSp mod">
          <pc:chgData name="Maaike Rouw" userId="2e4a5a73-a096-4957-baf6-63ec80756048" providerId="ADAL" clId="{84479F09-B7BA-BC45-9B22-8356E2D82125}" dt="2024-03-13T08:22:38.577" v="6" actId="478"/>
          <pc:sldLayoutMkLst>
            <pc:docMk/>
            <pc:sldMasterMk cId="622555708" sldId="2147483672"/>
            <pc:sldLayoutMk cId="1266859038" sldId="2147483689"/>
          </pc:sldLayoutMkLst>
          <pc:spChg chg="del">
            <ac:chgData name="Maaike Rouw" userId="2e4a5a73-a096-4957-baf6-63ec80756048" providerId="ADAL" clId="{84479F09-B7BA-BC45-9B22-8356E2D82125}" dt="2024-03-13T08:22:38.577" v="6" actId="478"/>
            <ac:spMkLst>
              <pc:docMk/>
              <pc:sldMasterMk cId="622555708" sldId="2147483672"/>
              <pc:sldLayoutMk cId="1266859038" sldId="2147483689"/>
              <ac:spMk id="4" creationId="{00000000-0000-0000-0000-000000000000}"/>
            </ac:spMkLst>
          </pc:spChg>
          <pc:spChg chg="del">
            <ac:chgData name="Maaike Rouw" userId="2e4a5a73-a096-4957-baf6-63ec80756048" providerId="ADAL" clId="{84479F09-B7BA-BC45-9B22-8356E2D82125}" dt="2024-03-13T08:22:38.577" v="6" actId="478"/>
            <ac:spMkLst>
              <pc:docMk/>
              <pc:sldMasterMk cId="622555708" sldId="2147483672"/>
              <pc:sldLayoutMk cId="1266859038" sldId="2147483689"/>
              <ac:spMk id="5" creationId="{00000000-0000-0000-0000-000000000000}"/>
            </ac:spMkLst>
          </pc:spChg>
          <pc:spChg chg="del">
            <ac:chgData name="Maaike Rouw" userId="2e4a5a73-a096-4957-baf6-63ec80756048" providerId="ADAL" clId="{84479F09-B7BA-BC45-9B22-8356E2D82125}" dt="2024-03-13T08:22:38.577" v="6" actId="478"/>
            <ac:spMkLst>
              <pc:docMk/>
              <pc:sldMasterMk cId="622555708" sldId="2147483672"/>
              <pc:sldLayoutMk cId="1266859038" sldId="2147483689"/>
              <ac:spMk id="6" creationId="{00000000-0000-0000-0000-000000000000}"/>
            </ac:spMkLst>
          </pc:spChg>
        </pc:sldLayoutChg>
        <pc:sldLayoutChg chg="delSp mod">
          <pc:chgData name="Maaike Rouw" userId="2e4a5a73-a096-4957-baf6-63ec80756048" providerId="ADAL" clId="{84479F09-B7BA-BC45-9B22-8356E2D82125}" dt="2024-03-13T08:22:35.571" v="5" actId="478"/>
          <pc:sldLayoutMkLst>
            <pc:docMk/>
            <pc:sldMasterMk cId="622555708" sldId="2147483672"/>
            <pc:sldLayoutMk cId="560992414" sldId="2147483690"/>
          </pc:sldLayoutMkLst>
          <pc:spChg chg="del">
            <ac:chgData name="Maaike Rouw" userId="2e4a5a73-a096-4957-baf6-63ec80756048" providerId="ADAL" clId="{84479F09-B7BA-BC45-9B22-8356E2D82125}" dt="2024-03-13T08:22:35.571" v="5" actId="478"/>
            <ac:spMkLst>
              <pc:docMk/>
              <pc:sldMasterMk cId="622555708" sldId="2147483672"/>
              <pc:sldLayoutMk cId="560992414" sldId="2147483690"/>
              <ac:spMk id="4" creationId="{00000000-0000-0000-0000-000000000000}"/>
            </ac:spMkLst>
          </pc:spChg>
          <pc:spChg chg="del">
            <ac:chgData name="Maaike Rouw" userId="2e4a5a73-a096-4957-baf6-63ec80756048" providerId="ADAL" clId="{84479F09-B7BA-BC45-9B22-8356E2D82125}" dt="2024-03-13T08:22:35.571" v="5" actId="478"/>
            <ac:spMkLst>
              <pc:docMk/>
              <pc:sldMasterMk cId="622555708" sldId="2147483672"/>
              <pc:sldLayoutMk cId="560992414" sldId="2147483690"/>
              <ac:spMk id="5" creationId="{00000000-0000-0000-0000-000000000000}"/>
            </ac:spMkLst>
          </pc:spChg>
          <pc:spChg chg="del">
            <ac:chgData name="Maaike Rouw" userId="2e4a5a73-a096-4957-baf6-63ec80756048" providerId="ADAL" clId="{84479F09-B7BA-BC45-9B22-8356E2D82125}" dt="2024-03-13T08:22:35.571" v="5" actId="478"/>
            <ac:spMkLst>
              <pc:docMk/>
              <pc:sldMasterMk cId="622555708" sldId="2147483672"/>
              <pc:sldLayoutMk cId="560992414" sldId="2147483690"/>
              <ac:spMk id="6" creationId="{00000000-0000-0000-0000-000000000000}"/>
            </ac:spMkLst>
          </pc:spChg>
        </pc:sldLayoutChg>
        <pc:sldLayoutChg chg="delSp mod">
          <pc:chgData name="Maaike Rouw" userId="2e4a5a73-a096-4957-baf6-63ec80756048" providerId="ADAL" clId="{84479F09-B7BA-BC45-9B22-8356E2D82125}" dt="2024-03-13T08:22:41.811" v="7" actId="478"/>
          <pc:sldLayoutMkLst>
            <pc:docMk/>
            <pc:sldMasterMk cId="622555708" sldId="2147483672"/>
            <pc:sldLayoutMk cId="1574702447" sldId="2147483691"/>
          </pc:sldLayoutMkLst>
          <pc:spChg chg="del">
            <ac:chgData name="Maaike Rouw" userId="2e4a5a73-a096-4957-baf6-63ec80756048" providerId="ADAL" clId="{84479F09-B7BA-BC45-9B22-8356E2D82125}" dt="2024-03-13T08:22:41.811" v="7" actId="478"/>
            <ac:spMkLst>
              <pc:docMk/>
              <pc:sldMasterMk cId="622555708" sldId="2147483672"/>
              <pc:sldLayoutMk cId="1574702447" sldId="2147483691"/>
              <ac:spMk id="4" creationId="{00000000-0000-0000-0000-000000000000}"/>
            </ac:spMkLst>
          </pc:spChg>
          <pc:spChg chg="del">
            <ac:chgData name="Maaike Rouw" userId="2e4a5a73-a096-4957-baf6-63ec80756048" providerId="ADAL" clId="{84479F09-B7BA-BC45-9B22-8356E2D82125}" dt="2024-03-13T08:22:41.811" v="7" actId="478"/>
            <ac:spMkLst>
              <pc:docMk/>
              <pc:sldMasterMk cId="622555708" sldId="2147483672"/>
              <pc:sldLayoutMk cId="1574702447" sldId="2147483691"/>
              <ac:spMk id="5" creationId="{00000000-0000-0000-0000-000000000000}"/>
            </ac:spMkLst>
          </pc:spChg>
          <pc:spChg chg="del">
            <ac:chgData name="Maaike Rouw" userId="2e4a5a73-a096-4957-baf6-63ec80756048" providerId="ADAL" clId="{84479F09-B7BA-BC45-9B22-8356E2D82125}" dt="2024-03-13T08:22:41.811" v="7" actId="478"/>
            <ac:spMkLst>
              <pc:docMk/>
              <pc:sldMasterMk cId="622555708" sldId="2147483672"/>
              <pc:sldLayoutMk cId="1574702447" sldId="2147483691"/>
              <ac:spMk id="6" creationId="{00000000-0000-0000-0000-000000000000}"/>
            </ac:spMkLst>
          </pc:spChg>
        </pc:sldLayoutChg>
        <pc:sldLayoutChg chg="delSp mod">
          <pc:chgData name="Maaike Rouw" userId="2e4a5a73-a096-4957-baf6-63ec80756048" providerId="ADAL" clId="{84479F09-B7BA-BC45-9B22-8356E2D82125}" dt="2024-03-13T08:22:49.693" v="9" actId="478"/>
          <pc:sldLayoutMkLst>
            <pc:docMk/>
            <pc:sldMasterMk cId="622555708" sldId="2147483672"/>
            <pc:sldLayoutMk cId="4096426408" sldId="2147483693"/>
          </pc:sldLayoutMkLst>
          <pc:spChg chg="del">
            <ac:chgData name="Maaike Rouw" userId="2e4a5a73-a096-4957-baf6-63ec80756048" providerId="ADAL" clId="{84479F09-B7BA-BC45-9B22-8356E2D82125}" dt="2024-03-13T08:22:49.693" v="9" actId="478"/>
            <ac:spMkLst>
              <pc:docMk/>
              <pc:sldMasterMk cId="622555708" sldId="2147483672"/>
              <pc:sldLayoutMk cId="4096426408" sldId="2147483693"/>
              <ac:spMk id="3" creationId="{00000000-0000-0000-0000-000000000000}"/>
            </ac:spMkLst>
          </pc:spChg>
          <pc:spChg chg="del">
            <ac:chgData name="Maaike Rouw" userId="2e4a5a73-a096-4957-baf6-63ec80756048" providerId="ADAL" clId="{84479F09-B7BA-BC45-9B22-8356E2D82125}" dt="2024-03-13T08:22:49.693" v="9" actId="478"/>
            <ac:spMkLst>
              <pc:docMk/>
              <pc:sldMasterMk cId="622555708" sldId="2147483672"/>
              <pc:sldLayoutMk cId="4096426408" sldId="2147483693"/>
              <ac:spMk id="4" creationId="{00000000-0000-0000-0000-000000000000}"/>
            </ac:spMkLst>
          </pc:spChg>
          <pc:spChg chg="del">
            <ac:chgData name="Maaike Rouw" userId="2e4a5a73-a096-4957-baf6-63ec80756048" providerId="ADAL" clId="{84479F09-B7BA-BC45-9B22-8356E2D82125}" dt="2024-03-13T08:22:49.693" v="9" actId="478"/>
            <ac:spMkLst>
              <pc:docMk/>
              <pc:sldMasterMk cId="622555708" sldId="2147483672"/>
              <pc:sldLayoutMk cId="4096426408" sldId="2147483693"/>
              <ac:spMk id="5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4ABBD-1D8E-AB4D-BFC8-A9CE9EA7FF94}" type="datetimeFigureOut">
              <a:rPr lang="nl-NL" smtClean="0"/>
              <a:t>13-03-2024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96F5E-A800-3B4F-BB9F-6BE6D9D4179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6086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99999" y="3406980"/>
            <a:ext cx="1440000" cy="180000"/>
          </a:xfrm>
          <a:prstGeom prst="rect">
            <a:avLst/>
          </a:prstGeom>
        </p:spPr>
        <p:txBody>
          <a:bodyPr/>
          <a:lstStyle/>
          <a:p>
            <a:fld id="{AF2AF0FF-14A1-F042-87AF-9DD61C406B15}" type="datetime4">
              <a:rPr lang="nl-NL" smtClean="0"/>
              <a:t>13 maart 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8000" y="5400000"/>
            <a:ext cx="432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CECEC"/>
                </a:solidFill>
              </a:defRPr>
            </a:lvl1pPr>
          </a:lstStyle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000" y="5400000"/>
            <a:ext cx="36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CECEC"/>
                </a:solidFill>
              </a:defRPr>
            </a:lvl1pPr>
          </a:lstStyle>
          <a:p>
            <a:fld id="{14F1411D-0280-154F-AEAC-4C20B7AA46B2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22117EB-76BA-4350-E4B2-337FE29C2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9999" y="1584000"/>
            <a:ext cx="6120000" cy="936000"/>
          </a:xfrm>
        </p:spPr>
        <p:txBody>
          <a:bodyPr anchor="b" anchorCtr="0"/>
          <a:lstStyle>
            <a:lvl1pPr algn="l">
              <a:defRPr sz="3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15A01BF5-BB73-CE05-70C9-0D2BD4976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9999" y="2627999"/>
            <a:ext cx="6120000" cy="648000"/>
          </a:xfrm>
        </p:spPr>
        <p:txBody>
          <a:bodyPr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456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8000" y="432000"/>
            <a:ext cx="5760000" cy="3600000"/>
          </a:xfrm>
          <a:solidFill>
            <a:schemeClr val="bg1">
              <a:lumMod val="85000"/>
            </a:schemeClr>
          </a:solidFill>
        </p:spPr>
        <p:txBody>
          <a:bodyPr lIns="360000" tIns="360000" rIns="360000" anchor="t"/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3999" y="1223998"/>
            <a:ext cx="2088000" cy="1944000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884346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CCBF5D96-F3F0-EF4A-9E75-51F1A9D014E2}"/>
              </a:ext>
            </a:extLst>
          </p:cNvPr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0"/>
            <a:ext cx="9144000" cy="5143500"/>
          </a:xfrm>
          <a:solidFill>
            <a:schemeClr val="bg1">
              <a:lumMod val="85000"/>
            </a:schemeClr>
          </a:solidFill>
        </p:spPr>
        <p:txBody>
          <a:bodyPr lIns="1800000" tIns="360000" rIns="1800000" anchor="t"/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 dirty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68000" y="5400000"/>
            <a:ext cx="144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CECEC"/>
                </a:solidFill>
              </a:defRPr>
            </a:lvl1pPr>
          </a:lstStyle>
          <a:p>
            <a:fld id="{CC636EFB-2533-F548-8285-37FF0865AA95}" type="datetime4">
              <a:rPr lang="nl-NL" smtClean="0"/>
              <a:pPr/>
              <a:t>13 maart 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8000" y="5400000"/>
            <a:ext cx="432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CECEC"/>
                </a:solidFill>
              </a:defRPr>
            </a:lvl1pPr>
          </a:lstStyle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000" y="5400000"/>
            <a:ext cx="36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CECEC"/>
                </a:solidFill>
              </a:defRPr>
            </a:lvl1pPr>
          </a:lstStyle>
          <a:p>
            <a:fld id="{14F1411D-0280-154F-AEAC-4C20B7AA46B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7824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fil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968000" y="5400000"/>
            <a:ext cx="144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CECEC"/>
                </a:solidFill>
              </a:defRPr>
            </a:lvl1pPr>
          </a:lstStyle>
          <a:p>
            <a:fld id="{CC636EFB-2533-F548-8285-37FF0865AA95}" type="datetime4">
              <a:rPr lang="nl-NL" smtClean="0"/>
              <a:pPr/>
              <a:t>13 maart 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8000" y="5400000"/>
            <a:ext cx="432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CECEC"/>
                </a:solidFill>
              </a:defRPr>
            </a:lvl1pPr>
          </a:lstStyle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000" y="5400000"/>
            <a:ext cx="360000" cy="18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CECEC"/>
                </a:solidFill>
              </a:defRPr>
            </a:lvl1pPr>
          </a:lstStyle>
          <a:p>
            <a:fld id="{14F1411D-0280-154F-AEAC-4C20B7AA46B2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media 6">
            <a:extLst>
              <a:ext uri="{FF2B5EF4-FFF2-40B4-BE49-F238E27FC236}">
                <a16:creationId xmlns:a16="http://schemas.microsoft.com/office/drawing/2014/main" id="{1912B75D-8217-02DA-4D15-154AA7E7DE86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0" y="0"/>
            <a:ext cx="9144000" cy="5143500"/>
          </a:xfrm>
          <a:solidFill>
            <a:schemeClr val="tx1"/>
          </a:solidFill>
        </p:spPr>
        <p:txBody>
          <a:bodyPr lIns="1800000" tIns="360000" rIns="1800000"/>
          <a:lstStyle>
            <a:lvl1pPr marL="0" indent="0" algn="ctr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ClrTx/>
              <a:buSzPct val="120000"/>
              <a:buFontTx/>
              <a:buNone/>
              <a:tabLst/>
              <a:defRPr/>
            </a:pPr>
            <a:r>
              <a:rPr lang="nl-NL" dirty="0"/>
              <a:t>Sleep de film naar de tijdelijke aanduiding of klik op het pictogram als u een film wilt toevoegen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351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635ABA5C-AB59-444A-1D5E-13A4C2BAA7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9999" y="2627999"/>
            <a:ext cx="6120000" cy="648000"/>
          </a:xfrm>
        </p:spPr>
        <p:txBody>
          <a:bodyPr anchor="t" anchorCtr="0"/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FEFCE48-875B-D6DE-FE43-FEA9A47EA0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9999" y="1584000"/>
            <a:ext cx="6120000" cy="936000"/>
          </a:xfrm>
        </p:spPr>
        <p:txBody>
          <a:bodyPr anchor="b" anchorCtr="0"/>
          <a:lstStyle>
            <a:lvl1pPr algn="l">
              <a:defRPr sz="3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65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8000" y="1116000"/>
            <a:ext cx="6120000" cy="936000"/>
          </a:xfrm>
        </p:spPr>
        <p:txBody>
          <a:bodyPr anchor="b" anchorCtr="0"/>
          <a:lstStyle>
            <a:lvl1pPr>
              <a:defRPr sz="3000"/>
            </a:lvl1pPr>
          </a:lstStyle>
          <a:p>
            <a:r>
              <a:rPr lang="nl-NL" dirty="0"/>
              <a:t>Klik om de hoofdstuk aanduiding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48000" y="2088000"/>
            <a:ext cx="6120000" cy="1008000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2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/>
              <a:t>Klik om het hoofdstuk te bewerken</a:t>
            </a:r>
          </a:p>
        </p:txBody>
      </p:sp>
    </p:spTree>
    <p:extLst>
      <p:ext uri="{BB962C8B-B14F-4D97-AF65-F5344CB8AC3E}">
        <p14:creationId xmlns:p14="http://schemas.microsoft.com/office/powerpoint/2010/main" val="703724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psommin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674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psomming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992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ee kolomm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00" y="1152000"/>
            <a:ext cx="3311999" cy="2880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91AC694-80C2-BC9E-3A72-CE0FB17ECF6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48002" y="1152000"/>
            <a:ext cx="3311999" cy="2880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85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ee kolommen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000" y="1152000"/>
            <a:ext cx="3311999" cy="2880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91AC694-80C2-BC9E-3A72-CE0FB17ECF63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248002" y="1152000"/>
            <a:ext cx="3311999" cy="2880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702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999" y="273844"/>
            <a:ext cx="5040000" cy="720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7999" y="1152000"/>
            <a:ext cx="5040000" cy="28800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A795C3AC-B4BD-1A4F-1B27-81950421216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47999" y="432000"/>
            <a:ext cx="2448000" cy="3168000"/>
          </a:xfrm>
          <a:solidFill>
            <a:schemeClr val="bg1">
              <a:lumMod val="85000"/>
            </a:schemeClr>
          </a:solidFill>
        </p:spPr>
        <p:txBody>
          <a:bodyPr lIns="360000" tIns="360000" rIns="360000" anchor="t"/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300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426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2040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1" y="273844"/>
            <a:ext cx="6912000" cy="72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nl-NL" dirty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1" y="1152000"/>
            <a:ext cx="6912000" cy="28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555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86" r:id="rId3"/>
    <p:sldLayoutId id="2147483690" r:id="rId4"/>
    <p:sldLayoutId id="2147483689" r:id="rId5"/>
    <p:sldLayoutId id="2147483691" r:id="rId6"/>
    <p:sldLayoutId id="2147483674" r:id="rId7"/>
    <p:sldLayoutId id="2147483693" r:id="rId8"/>
    <p:sldLayoutId id="2147483683" r:id="rId9"/>
    <p:sldLayoutId id="2147483681" r:id="rId10"/>
    <p:sldLayoutId id="2147483692" r:id="rId11"/>
    <p:sldLayoutId id="2147483679" r:id="rId12"/>
    <p:sldLayoutId id="2147483688" r:id="rId13"/>
  </p:sldLayoutIdLst>
  <p:hf hdr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685800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SzPct val="120000"/>
        <a:buFont typeface="Verdana" panose="020B0604030504040204" pitchFamily="34" charset="0"/>
        <a:buChar char="-"/>
        <a:defRPr sz="13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180000" algn="l" defTabSz="685800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SzPct val="120000"/>
        <a:buFont typeface="Verdana" panose="020B0604030504040204" pitchFamily="34" charset="0"/>
        <a:buChar char="-"/>
        <a:defRPr sz="1300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685800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SzPct val="120000"/>
        <a:buFontTx/>
        <a:buNone/>
        <a:defRPr sz="1300" b="1" kern="1200">
          <a:solidFill>
            <a:schemeClr val="accent2"/>
          </a:solidFill>
          <a:latin typeface="+mn-lt"/>
          <a:ea typeface="+mn-ea"/>
          <a:cs typeface="+mn-cs"/>
        </a:defRPr>
      </a:lvl3pPr>
      <a:lvl4pPr marL="0" indent="0" algn="l" defTabSz="685800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SzPct val="120000"/>
        <a:buFontTx/>
        <a:buNone/>
        <a:defRPr sz="1300" kern="1200">
          <a:solidFill>
            <a:schemeClr val="tx2"/>
          </a:solidFill>
          <a:latin typeface="+mn-lt"/>
          <a:ea typeface="+mn-ea"/>
          <a:cs typeface="+mn-cs"/>
        </a:defRPr>
      </a:lvl4pPr>
      <a:lvl5pPr marL="360000" indent="-360000" algn="l" defTabSz="685800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SzPct val="100000"/>
        <a:buFont typeface="+mj-lt"/>
        <a:buAutoNum type="arabicPeriod"/>
        <a:defRPr sz="130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6350E04-38AC-FA4B-8DB8-31EB45EB1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BF507C-BB02-6C4C-B06C-2E776BF75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C138D9-DDD7-7643-AA38-4E960B0B5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1</a:t>
            </a:fld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EFCEB63-E292-3DDA-96ED-D3A51602D9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2856687-5200-0BE2-DDB9-1563E58B8E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1674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659762B-376A-F3B2-A3DD-3D26FCE28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6EFB-2533-F548-8285-37FF0865AA95}" type="datetime4">
              <a:rPr lang="nl-NL" smtClean="0"/>
              <a:pPr/>
              <a:t>13 maart 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04A273F-D01D-1D26-0B13-7416D00B8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5060B1B-0350-0598-7595-1C95E95EE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5" name="Tijdelijke aanduiding voor media 4">
            <a:extLst>
              <a:ext uri="{FF2B5EF4-FFF2-40B4-BE49-F238E27FC236}">
                <a16:creationId xmlns:a16="http://schemas.microsoft.com/office/drawing/2014/main" id="{4FA960FD-0C4F-F693-D955-31AC46239316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8034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>
            <a:extLst>
              <a:ext uri="{FF2B5EF4-FFF2-40B4-BE49-F238E27FC236}">
                <a16:creationId xmlns:a16="http://schemas.microsoft.com/office/drawing/2014/main" id="{7D0229E2-88C8-3E9C-845E-868C0677AEBD}"/>
              </a:ext>
            </a:extLst>
          </p:cNvPr>
          <p:cNvSpPr>
            <a:spLocks noGrp="1"/>
          </p:cNvSpPr>
          <p:nvPr>
            <p:ph type="pic" idx="4294967295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441F16D-C798-FD95-0F4C-3C24F7C3D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6EFB-2533-F548-8285-37FF0865AA95}" type="datetime4">
              <a:rPr lang="nl-NL" smtClean="0"/>
              <a:t>13 maart 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59040FA-E969-863C-0E9F-0BA1C7726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B994919-F89F-B117-6F52-A9B6E6A2A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8569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CA78F7-C395-425A-A7C1-D89FC3466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AC470C-1AA6-6065-FDB4-0F07C57DD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809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2D08C9-6AEB-DE8A-179E-96B7EF031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FB88A8-0766-3FCB-A3A0-0AE5C97DC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0781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86E973-D769-2674-0564-8134E247B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82E6F84-4F85-8FD0-EDAE-D276A0A5AE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9D53E102-8516-C288-33AF-734A19066778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127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25EA7C-065D-B94D-6D14-16E060D82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FB3A0B-A20D-8F86-23D2-9725801EC5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A6F1D4D7-0686-46E1-BD2B-6750654E26B0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9071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8B246E-61E7-E246-9E53-86BE2FBF6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CAFEB3-3965-CA85-2A31-D22523BFC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20464479-DBDA-2254-42ED-FF72C5825C11}"/>
              </a:ext>
            </a:extLst>
          </p:cNvPr>
          <p:cNvSpPr>
            <a:spLocks noGrp="1"/>
          </p:cNvSpPr>
          <p:nvPr>
            <p:ph type="pic" idx="13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9324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>
            <a:extLst>
              <a:ext uri="{FF2B5EF4-FFF2-40B4-BE49-F238E27FC236}">
                <a16:creationId xmlns:a16="http://schemas.microsoft.com/office/drawing/2014/main" id="{C221BE7A-8579-D3ED-338A-557C1E79176D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7571D97-110D-3214-9E02-04D8399BB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250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658818-F926-DF79-2477-B0D2EE51B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12823EF-3B1B-4774-13AB-05AF6334B7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7944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E50F1020-49F4-7B50-EC19-5797131D7863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7B8CEF0-293B-40BC-E487-750C3A170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6EFB-2533-F548-8285-37FF0865AA95}" type="datetime4">
              <a:rPr lang="nl-NL" smtClean="0"/>
              <a:t>13 maart 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ACFA8CB-40FA-4C50-D836-F23A0A955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Titel van de presentatie &gt; pas aan via &gt; Functie Koptekst en voettekst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5443FCB-D00D-5C26-932A-154262159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1411D-0280-154F-AEAC-4C20B7AA46B2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6250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VWS Kleuren">
      <a:dk1>
        <a:sysClr val="windowText" lastClr="000000"/>
      </a:dk1>
      <a:lt1>
        <a:sysClr val="window" lastClr="FFFFFF"/>
      </a:lt1>
      <a:dk2>
        <a:srgbClr val="00305B"/>
      </a:dk2>
      <a:lt2>
        <a:srgbClr val="CCCCCC"/>
      </a:lt2>
      <a:accent1>
        <a:srgbClr val="00305B"/>
      </a:accent1>
      <a:accent2>
        <a:srgbClr val="A90061"/>
      </a:accent2>
      <a:accent3>
        <a:srgbClr val="E17000"/>
      </a:accent3>
      <a:accent4>
        <a:srgbClr val="F9E11E"/>
      </a:accent4>
      <a:accent5>
        <a:srgbClr val="76D2B6"/>
      </a:accent5>
      <a:accent6>
        <a:srgbClr val="999999"/>
      </a:accent6>
      <a:hlink>
        <a:srgbClr val="E17000"/>
      </a:hlink>
      <a:folHlink>
        <a:srgbClr val="E1700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sz="1200" dirty="0" err="1" smtClean="0"/>
        </a:defPPr>
      </a:lstStyle>
    </a:txDef>
  </a:objectDefaults>
  <a:extraClrSchemeLst/>
  <a:custClrLst>
    <a:custClr name="Paars">
      <a:srgbClr val="42145F"/>
    </a:custClr>
    <a:custClr name="Donkerblauw">
      <a:srgbClr val="01689B"/>
    </a:custClr>
    <a:custClr name="Hemelblauw">
      <a:srgbClr val="007BC7"/>
    </a:custClr>
    <a:custClr name="Violet">
      <a:srgbClr val="A90061"/>
    </a:custClr>
    <a:custClr name="Robijnrood">
      <a:srgbClr val="CA005D"/>
    </a:custClr>
    <a:custClr name="Rood">
      <a:srgbClr val="D52B1E"/>
    </a:custClr>
    <a:custClr name="Donkergroen">
      <a:srgbClr val="275937"/>
    </a:custClr>
    <a:custClr name="Groen">
      <a:srgbClr val="39870C"/>
    </a:custClr>
    <a:custClr name="Mosgroen">
      <a:srgbClr val="777C00"/>
    </a:custClr>
    <a:custClr name="Donkerbruin">
      <a:srgbClr val="673327"/>
    </a:custClr>
    <a:custClr name="Licht Paars">
      <a:srgbClr val="C6B8CF"/>
    </a:custClr>
    <a:custClr name="Licht Donkerblauw">
      <a:srgbClr val="CCE0F1"/>
    </a:custClr>
    <a:custClr name="Licht Hemelblauw">
      <a:srgbClr val="DDEFF8"/>
    </a:custClr>
    <a:custClr name="Licht Violet">
      <a:srgbClr val="E5B2CF"/>
    </a:custClr>
    <a:custClr name="Licht Robijnrood">
      <a:srgbClr val="EFB2CE"/>
    </a:custClr>
    <a:custClr name="Licht Rood">
      <a:srgbClr val="F2BFBB"/>
    </a:custClr>
    <a:custClr name="Licht Donkergroen">
      <a:srgbClr val="BECDC3"/>
    </a:custClr>
    <a:custClr name="Licht Groen">
      <a:srgbClr val="C3DBB6"/>
    </a:custClr>
    <a:custClr name="Licht Mosgroen">
      <a:srgbClr val="D6D7B2"/>
    </a:custClr>
    <a:custClr name="Licht Donkerbruin">
      <a:srgbClr val="D1C1BE"/>
    </a:custClr>
    <a:custClr name="Bruin">
      <a:srgbClr val="94710A"/>
    </a:custClr>
    <a:custClr name="Geel">
      <a:srgbClr val="F9E11E"/>
    </a:custClr>
    <a:custClr name="Donkergeel">
      <a:srgbClr val="FFB612"/>
    </a:custClr>
    <a:custClr name="Oranje">
      <a:srgbClr val="E17000"/>
    </a:custClr>
    <a:custClr name="Roze">
      <a:srgbClr val="F092CD"/>
    </a:custClr>
    <a:custClr name="Lichtblauw">
      <a:srgbClr val="8FCAE7"/>
    </a:custClr>
    <a:custClr name="Mintgroen">
      <a:srgbClr val="76D2B6"/>
    </a:custClr>
    <a:custClr name="Grijs 7">
      <a:srgbClr val="535353"/>
    </a:custClr>
    <a:custClr name="Grijs 6">
      <a:srgbClr val="696969"/>
    </a:custClr>
    <a:custClr name="Grijs 5">
      <a:srgbClr val="999999"/>
    </a:custClr>
    <a:custClr name="Licht Bruin">
      <a:srgbClr val="DFD4B5"/>
    </a:custClr>
    <a:custClr name="Licht Geel">
      <a:srgbClr val="FDF6BB"/>
    </a:custClr>
    <a:custClr name="Licht Donkergeel">
      <a:srgbClr val="FFE9B7"/>
    </a:custClr>
    <a:custClr name="Licht Oranje">
      <a:srgbClr val="F6D4B2"/>
    </a:custClr>
    <a:custClr name="Licht Roze">
      <a:srgbClr val="FADEF0"/>
    </a:custClr>
    <a:custClr name="Licht Lichtblauw">
      <a:srgbClr val="DDEFF8"/>
    </a:custClr>
    <a:custClr name="Licht Mintgroen">
      <a:srgbClr val="D6F1E9"/>
    </a:custClr>
    <a:custClr name="Grijs 4">
      <a:srgbClr val="B4B4B4"/>
    </a:custClr>
    <a:custClr name="Grijs 3">
      <a:srgbClr val="CCCCCC"/>
    </a:custClr>
    <a:custClr name="Grijs 2">
      <a:srgbClr val="E6E6E6"/>
    </a:custClr>
  </a:custClrLst>
  <a:extLst>
    <a:ext uri="{05A4C25C-085E-4340-85A3-A5531E510DB2}">
      <thm15:themeFamily xmlns:thm15="http://schemas.microsoft.com/office/thememl/2012/main" name="Presentatie1" id="{D64F588F-695E-634D-8D97-C3684B0F2AE3}" vid="{57A2C6B6-28C8-7B45-98D1-03B09252E90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97d9cd0-be22-4099-97b5-7e18797c8fba" xsi:nil="true"/>
    <lcf76f155ced4ddcb4097134ff3c332f xmlns="90ed44b2-6ab1-4451-b2a2-c331d399b19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B79E23970D1C41B43E59484CCAE8DE" ma:contentTypeVersion="13" ma:contentTypeDescription="Een nieuw document maken." ma:contentTypeScope="" ma:versionID="e4a7462c73e85c344c879069225538d1">
  <xsd:schema xmlns:xsd="http://www.w3.org/2001/XMLSchema" xmlns:xs="http://www.w3.org/2001/XMLSchema" xmlns:p="http://schemas.microsoft.com/office/2006/metadata/properties" xmlns:ns2="90ed44b2-6ab1-4451-b2a2-c331d399b19d" xmlns:ns3="397d9cd0-be22-4099-97b5-7e18797c8fba" targetNamespace="http://schemas.microsoft.com/office/2006/metadata/properties" ma:root="true" ma:fieldsID="8a891f5cbb2ce1ca21ffea277d06a6ed" ns2:_="" ns3:_="">
    <xsd:import namespace="90ed44b2-6ab1-4451-b2a2-c331d399b19d"/>
    <xsd:import namespace="397d9cd0-be22-4099-97b5-7e18797c8f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ed44b2-6ab1-4451-b2a2-c331d399b1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09b2e1ac-94c0-419a-94d0-c399bcdcca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7d9cd0-be22-4099-97b5-7e18797c8fb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428bd348-d30a-440b-b007-990022f7fd93}" ma:internalName="TaxCatchAll" ma:showField="CatchAllData" ma:web="397d9cd0-be22-4099-97b5-7e18797c8f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755523-BD86-4966-ACFE-EF676204DF9F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397d9cd0-be22-4099-97b5-7e18797c8fba"/>
    <ds:schemaRef ds:uri="90ed44b2-6ab1-4451-b2a2-c331d399b19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7538135-DC24-4917-BEE0-6031F181358A}"/>
</file>

<file path=customXml/itemProps3.xml><?xml version="1.0" encoding="utf-8"?>
<ds:datastoreItem xmlns:ds="http://schemas.openxmlformats.org/officeDocument/2006/customXml" ds:itemID="{5C47925C-1D64-4D45-BC84-2D02C4EF77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PowerPoint-sjabloon Sportakkoord II - kopie</Template>
  <TotalTime>3</TotalTime>
  <Words>59</Words>
  <Application>Microsoft Macintosh PowerPoint</Application>
  <PresentationFormat>Diavoorstelling (16:9)</PresentationFormat>
  <Paragraphs>11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Office-thema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>Dirk Kremers</dc:creator>
  <cp:keywords/>
  <dc:description>Sportakkoord presentatie - versie 1 - mei 2023
Ontwerp: Things To Make And Do
Template: Ton Persoon</dc:description>
  <cp:lastModifiedBy>Maaike Rouw</cp:lastModifiedBy>
  <cp:revision>1</cp:revision>
  <dcterms:created xsi:type="dcterms:W3CDTF">2023-05-22T11:54:49Z</dcterms:created>
  <dcterms:modified xsi:type="dcterms:W3CDTF">2024-03-13T08:23:49Z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0x01010054B79E23970D1C41B43E59484CCAE8DE</vt:lpwstr>
  </property>
  <property fmtid="{D5CDD505-2E9C-101B-9397-08002B2CF9AE}" pid="3" name="MediaServiceImageTags">
    <vt:lpwstr/>
  </property>
</Properties>
</file>