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6"/>
  </p:notesMasterIdLst>
  <p:sldIdLst>
    <p:sldId id="256" r:id="rId5"/>
    <p:sldId id="258" r:id="rId6"/>
    <p:sldId id="259" r:id="rId7"/>
    <p:sldId id="260" r:id="rId8"/>
    <p:sldId id="261" r:id="rId9"/>
    <p:sldId id="262" r:id="rId10"/>
    <p:sldId id="266" r:id="rId11"/>
    <p:sldId id="257" r:id="rId12"/>
    <p:sldId id="263" r:id="rId13"/>
    <p:sldId id="265" r:id="rId14"/>
    <p:sldId id="264" r:id="rId15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853"/>
  </p:normalViewPr>
  <p:slideViewPr>
    <p:cSldViewPr snapToGrid="0" snapToObjects="1">
      <p:cViewPr varScale="1">
        <p:scale>
          <a:sx n="150" d="100"/>
          <a:sy n="150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rk Kremers" userId="db285b65-81ef-4615-a24f-f7693b1b70b3" providerId="ADAL" clId="{2CD6B263-FF67-4947-8BC3-25387D3D4BBE}"/>
    <pc:docChg chg="modSld">
      <pc:chgData name="Dirk Kremers" userId="db285b65-81ef-4615-a24f-f7693b1b70b3" providerId="ADAL" clId="{2CD6B263-FF67-4947-8BC3-25387D3D4BBE}" dt="2023-05-24T08:54:51.345" v="47" actId="20577"/>
      <pc:docMkLst>
        <pc:docMk/>
      </pc:docMkLst>
      <pc:sldChg chg="modSp mod">
        <pc:chgData name="Dirk Kremers" userId="db285b65-81ef-4615-a24f-f7693b1b70b3" providerId="ADAL" clId="{2CD6B263-FF67-4947-8BC3-25387D3D4BBE}" dt="2023-05-24T08:54:51.345" v="47" actId="20577"/>
        <pc:sldMkLst>
          <pc:docMk/>
          <pc:sldMk cId="1101674482" sldId="256"/>
        </pc:sldMkLst>
        <pc:spChg chg="mod">
          <ac:chgData name="Dirk Kremers" userId="db285b65-81ef-4615-a24f-f7693b1b70b3" providerId="ADAL" clId="{2CD6B263-FF67-4947-8BC3-25387D3D4BBE}" dt="2023-05-24T08:54:51.345" v="47" actId="20577"/>
          <ac:spMkLst>
            <pc:docMk/>
            <pc:sldMk cId="1101674482" sldId="256"/>
            <ac:spMk id="2" creationId="{4EFCEB63-E292-3DDA-96ED-D3A51602D962}"/>
          </ac:spMkLst>
        </pc:spChg>
        <pc:spChg chg="mod">
          <ac:chgData name="Dirk Kremers" userId="db285b65-81ef-4615-a24f-f7693b1b70b3" providerId="ADAL" clId="{2CD6B263-FF67-4947-8BC3-25387D3D4BBE}" dt="2023-05-24T08:53:25.507" v="45" actId="20577"/>
          <ac:spMkLst>
            <pc:docMk/>
            <pc:sldMk cId="1101674482" sldId="256"/>
            <ac:spMk id="3" creationId="{42856687-5200-0BE2-DDB9-1563E58B8E9A}"/>
          </ac:spMkLst>
        </pc:spChg>
      </pc:sldChg>
    </pc:docChg>
  </pc:docChgLst>
  <pc:docChgLst>
    <pc:chgData name="Dirk Kremers" userId="db285b65-81ef-4615-a24f-f7693b1b70b3" providerId="ADAL" clId="{1C71E36C-E8E4-46EB-874D-08B6E6EAD290}"/>
    <pc:docChg chg="modSld">
      <pc:chgData name="Dirk Kremers" userId="db285b65-81ef-4615-a24f-f7693b1b70b3" providerId="ADAL" clId="{1C71E36C-E8E4-46EB-874D-08B6E6EAD290}" dt="2023-09-19T15:28:00.131" v="3" actId="6549"/>
      <pc:docMkLst>
        <pc:docMk/>
      </pc:docMkLst>
      <pc:sldChg chg="modSp mod">
        <pc:chgData name="Dirk Kremers" userId="db285b65-81ef-4615-a24f-f7693b1b70b3" providerId="ADAL" clId="{1C71E36C-E8E4-46EB-874D-08B6E6EAD290}" dt="2023-09-19T15:28:00.131" v="3" actId="6549"/>
        <pc:sldMkLst>
          <pc:docMk/>
          <pc:sldMk cId="1101674482" sldId="256"/>
        </pc:sldMkLst>
        <pc:spChg chg="mod">
          <ac:chgData name="Dirk Kremers" userId="db285b65-81ef-4615-a24f-f7693b1b70b3" providerId="ADAL" clId="{1C71E36C-E8E4-46EB-874D-08B6E6EAD290}" dt="2023-09-19T15:27:54.004" v="1" actId="6549"/>
          <ac:spMkLst>
            <pc:docMk/>
            <pc:sldMk cId="1101674482" sldId="256"/>
            <ac:spMk id="2" creationId="{4EFCEB63-E292-3DDA-96ED-D3A51602D962}"/>
          </ac:spMkLst>
        </pc:spChg>
        <pc:spChg chg="mod">
          <ac:chgData name="Dirk Kremers" userId="db285b65-81ef-4615-a24f-f7693b1b70b3" providerId="ADAL" clId="{1C71E36C-E8E4-46EB-874D-08B6E6EAD290}" dt="2023-09-19T15:27:57.305" v="2" actId="6549"/>
          <ac:spMkLst>
            <pc:docMk/>
            <pc:sldMk cId="1101674482" sldId="256"/>
            <ac:spMk id="3" creationId="{42856687-5200-0BE2-DDB9-1563E58B8E9A}"/>
          </ac:spMkLst>
        </pc:spChg>
        <pc:spChg chg="mod">
          <ac:chgData name="Dirk Kremers" userId="db285b65-81ef-4615-a24f-f7693b1b70b3" providerId="ADAL" clId="{1C71E36C-E8E4-46EB-874D-08B6E6EAD290}" dt="2023-09-19T15:28:00.131" v="3" actId="6549"/>
          <ac:spMkLst>
            <pc:docMk/>
            <pc:sldMk cId="1101674482" sldId="256"/>
            <ac:spMk id="4" creationId="{06350E04-38AC-FA4B-8DB8-31EB45EB14DE}"/>
          </ac:spMkLst>
        </pc:spChg>
      </pc:sldChg>
    </pc:docChg>
  </pc:docChgLst>
  <pc:docChgLst>
    <pc:chgData name="Maaike Rouw" userId="2e4a5a73-a096-4957-baf6-63ec80756048" providerId="ADAL" clId="{84479F09-B7BA-BC45-9B22-8356E2D82125}"/>
    <pc:docChg chg="custSel modSld modMainMaster">
      <pc:chgData name="Maaike Rouw" userId="2e4a5a73-a096-4957-baf6-63ec80756048" providerId="ADAL" clId="{84479F09-B7BA-BC45-9B22-8356E2D82125}" dt="2024-03-13T08:23:45.418" v="23" actId="478"/>
      <pc:docMkLst>
        <pc:docMk/>
      </pc:docMkLst>
      <pc:sldChg chg="delSp mod">
        <pc:chgData name="Maaike Rouw" userId="2e4a5a73-a096-4957-baf6-63ec80756048" providerId="ADAL" clId="{84479F09-B7BA-BC45-9B22-8356E2D82125}" dt="2024-03-13T08:23:45.418" v="23" actId="478"/>
        <pc:sldMkLst>
          <pc:docMk/>
          <pc:sldMk cId="2417944281" sldId="257"/>
        </pc:sldMkLst>
        <pc:spChg chg="del">
          <ac:chgData name="Maaike Rouw" userId="2e4a5a73-a096-4957-baf6-63ec80756048" providerId="ADAL" clId="{84479F09-B7BA-BC45-9B22-8356E2D82125}" dt="2024-03-13T08:23:45.418" v="23" actId="478"/>
          <ac:spMkLst>
            <pc:docMk/>
            <pc:sldMk cId="2417944281" sldId="257"/>
            <ac:spMk id="4" creationId="{D2EED911-3089-266A-8189-39CC8860A451}"/>
          </ac:spMkLst>
        </pc:spChg>
        <pc:spChg chg="del">
          <ac:chgData name="Maaike Rouw" userId="2e4a5a73-a096-4957-baf6-63ec80756048" providerId="ADAL" clId="{84479F09-B7BA-BC45-9B22-8356E2D82125}" dt="2024-03-13T08:23:45.418" v="23" actId="478"/>
          <ac:spMkLst>
            <pc:docMk/>
            <pc:sldMk cId="2417944281" sldId="257"/>
            <ac:spMk id="5" creationId="{B644BA72-8056-897D-5AB8-C8D3C6126734}"/>
          </ac:spMkLst>
        </pc:spChg>
        <pc:spChg chg="del">
          <ac:chgData name="Maaike Rouw" userId="2e4a5a73-a096-4957-baf6-63ec80756048" providerId="ADAL" clId="{84479F09-B7BA-BC45-9B22-8356E2D82125}" dt="2024-03-13T08:23:45.418" v="23" actId="478"/>
          <ac:spMkLst>
            <pc:docMk/>
            <pc:sldMk cId="2417944281" sldId="257"/>
            <ac:spMk id="6" creationId="{C64D6B3B-C2BA-603B-F605-6E3BA90F8E44}"/>
          </ac:spMkLst>
        </pc:spChg>
      </pc:sldChg>
      <pc:sldChg chg="delSp mod">
        <pc:chgData name="Maaike Rouw" userId="2e4a5a73-a096-4957-baf6-63ec80756048" providerId="ADAL" clId="{84479F09-B7BA-BC45-9B22-8356E2D82125}" dt="2024-03-13T08:23:19.684" v="15" actId="478"/>
        <pc:sldMkLst>
          <pc:docMk/>
          <pc:sldMk cId="95809229" sldId="258"/>
        </pc:sldMkLst>
        <pc:spChg chg="del">
          <ac:chgData name="Maaike Rouw" userId="2e4a5a73-a096-4957-baf6-63ec80756048" providerId="ADAL" clId="{84479F09-B7BA-BC45-9B22-8356E2D82125}" dt="2024-03-13T08:23:19.684" v="15" actId="478"/>
          <ac:spMkLst>
            <pc:docMk/>
            <pc:sldMk cId="95809229" sldId="258"/>
            <ac:spMk id="4" creationId="{9C12C03B-8958-E46B-4BC9-AE6C54A62DD0}"/>
          </ac:spMkLst>
        </pc:spChg>
        <pc:spChg chg="del">
          <ac:chgData name="Maaike Rouw" userId="2e4a5a73-a096-4957-baf6-63ec80756048" providerId="ADAL" clId="{84479F09-B7BA-BC45-9B22-8356E2D82125}" dt="2024-03-13T08:23:19.684" v="15" actId="478"/>
          <ac:spMkLst>
            <pc:docMk/>
            <pc:sldMk cId="95809229" sldId="258"/>
            <ac:spMk id="5" creationId="{89976155-3D14-6BDB-49DA-CB78C3AD6C38}"/>
          </ac:spMkLst>
        </pc:spChg>
        <pc:spChg chg="del">
          <ac:chgData name="Maaike Rouw" userId="2e4a5a73-a096-4957-baf6-63ec80756048" providerId="ADAL" clId="{84479F09-B7BA-BC45-9B22-8356E2D82125}" dt="2024-03-13T08:23:17.979" v="14" actId="478"/>
          <ac:spMkLst>
            <pc:docMk/>
            <pc:sldMk cId="95809229" sldId="258"/>
            <ac:spMk id="6" creationId="{3BB993B6-AB06-9758-FC69-06408DD3FAE7}"/>
          </ac:spMkLst>
        </pc:spChg>
      </pc:sldChg>
      <pc:sldChg chg="delSp mod">
        <pc:chgData name="Maaike Rouw" userId="2e4a5a73-a096-4957-baf6-63ec80756048" providerId="ADAL" clId="{84479F09-B7BA-BC45-9B22-8356E2D82125}" dt="2024-03-13T08:23:24.850" v="16" actId="478"/>
        <pc:sldMkLst>
          <pc:docMk/>
          <pc:sldMk cId="3580781175" sldId="259"/>
        </pc:sldMkLst>
        <pc:spChg chg="del">
          <ac:chgData name="Maaike Rouw" userId="2e4a5a73-a096-4957-baf6-63ec80756048" providerId="ADAL" clId="{84479F09-B7BA-BC45-9B22-8356E2D82125}" dt="2024-03-13T08:23:24.850" v="16" actId="478"/>
          <ac:spMkLst>
            <pc:docMk/>
            <pc:sldMk cId="3580781175" sldId="259"/>
            <ac:spMk id="4" creationId="{00688B09-B3B3-EDC2-94AD-5F7CE8CE3AE1}"/>
          </ac:spMkLst>
        </pc:spChg>
        <pc:spChg chg="del">
          <ac:chgData name="Maaike Rouw" userId="2e4a5a73-a096-4957-baf6-63ec80756048" providerId="ADAL" clId="{84479F09-B7BA-BC45-9B22-8356E2D82125}" dt="2024-03-13T08:23:24.850" v="16" actId="478"/>
          <ac:spMkLst>
            <pc:docMk/>
            <pc:sldMk cId="3580781175" sldId="259"/>
            <ac:spMk id="5" creationId="{A33D77E2-F74E-7D97-CE3A-0E63754FFCBC}"/>
          </ac:spMkLst>
        </pc:spChg>
        <pc:spChg chg="del">
          <ac:chgData name="Maaike Rouw" userId="2e4a5a73-a096-4957-baf6-63ec80756048" providerId="ADAL" clId="{84479F09-B7BA-BC45-9B22-8356E2D82125}" dt="2024-03-13T08:23:24.850" v="16" actId="478"/>
          <ac:spMkLst>
            <pc:docMk/>
            <pc:sldMk cId="3580781175" sldId="259"/>
            <ac:spMk id="6" creationId="{80B323A1-B04A-3DC2-836C-072F02131D61}"/>
          </ac:spMkLst>
        </pc:spChg>
      </pc:sldChg>
      <pc:sldChg chg="delSp mod">
        <pc:chgData name="Maaike Rouw" userId="2e4a5a73-a096-4957-baf6-63ec80756048" providerId="ADAL" clId="{84479F09-B7BA-BC45-9B22-8356E2D82125}" dt="2024-03-13T08:23:29.179" v="18" actId="478"/>
        <pc:sldMkLst>
          <pc:docMk/>
          <pc:sldMk cId="298127660" sldId="260"/>
        </pc:sldMkLst>
        <pc:spChg chg="del">
          <ac:chgData name="Maaike Rouw" userId="2e4a5a73-a096-4957-baf6-63ec80756048" providerId="ADAL" clId="{84479F09-B7BA-BC45-9B22-8356E2D82125}" dt="2024-03-13T08:23:29.179" v="18" actId="478"/>
          <ac:spMkLst>
            <pc:docMk/>
            <pc:sldMk cId="298127660" sldId="260"/>
            <ac:spMk id="4" creationId="{C6DAE218-19DC-DF58-A0E3-6EB488B03149}"/>
          </ac:spMkLst>
        </pc:spChg>
        <pc:spChg chg="del">
          <ac:chgData name="Maaike Rouw" userId="2e4a5a73-a096-4957-baf6-63ec80756048" providerId="ADAL" clId="{84479F09-B7BA-BC45-9B22-8356E2D82125}" dt="2024-03-13T08:23:27.712" v="17" actId="478"/>
          <ac:spMkLst>
            <pc:docMk/>
            <pc:sldMk cId="298127660" sldId="260"/>
            <ac:spMk id="5" creationId="{A39EE9DF-4D40-5EA4-9C29-B4934679A7FA}"/>
          </ac:spMkLst>
        </pc:spChg>
        <pc:spChg chg="del">
          <ac:chgData name="Maaike Rouw" userId="2e4a5a73-a096-4957-baf6-63ec80756048" providerId="ADAL" clId="{84479F09-B7BA-BC45-9B22-8356E2D82125}" dt="2024-03-13T08:23:27.712" v="17" actId="478"/>
          <ac:spMkLst>
            <pc:docMk/>
            <pc:sldMk cId="298127660" sldId="260"/>
            <ac:spMk id="6" creationId="{6853E561-2BD4-F9A0-1F99-174819E1A2DC}"/>
          </ac:spMkLst>
        </pc:spChg>
      </pc:sldChg>
      <pc:sldChg chg="delSp mod">
        <pc:chgData name="Maaike Rouw" userId="2e4a5a73-a096-4957-baf6-63ec80756048" providerId="ADAL" clId="{84479F09-B7BA-BC45-9B22-8356E2D82125}" dt="2024-03-13T08:23:32.609" v="19" actId="478"/>
        <pc:sldMkLst>
          <pc:docMk/>
          <pc:sldMk cId="479071859" sldId="261"/>
        </pc:sldMkLst>
        <pc:spChg chg="del">
          <ac:chgData name="Maaike Rouw" userId="2e4a5a73-a096-4957-baf6-63ec80756048" providerId="ADAL" clId="{84479F09-B7BA-BC45-9B22-8356E2D82125}" dt="2024-03-13T08:23:32.609" v="19" actId="478"/>
          <ac:spMkLst>
            <pc:docMk/>
            <pc:sldMk cId="479071859" sldId="261"/>
            <ac:spMk id="4" creationId="{77046FC0-6932-2262-CFD4-B84428E393E3}"/>
          </ac:spMkLst>
        </pc:spChg>
        <pc:spChg chg="del">
          <ac:chgData name="Maaike Rouw" userId="2e4a5a73-a096-4957-baf6-63ec80756048" providerId="ADAL" clId="{84479F09-B7BA-BC45-9B22-8356E2D82125}" dt="2024-03-13T08:23:32.609" v="19" actId="478"/>
          <ac:spMkLst>
            <pc:docMk/>
            <pc:sldMk cId="479071859" sldId="261"/>
            <ac:spMk id="5" creationId="{535E89F8-D4D6-03AB-002D-C6B852114B14}"/>
          </ac:spMkLst>
        </pc:spChg>
        <pc:spChg chg="del">
          <ac:chgData name="Maaike Rouw" userId="2e4a5a73-a096-4957-baf6-63ec80756048" providerId="ADAL" clId="{84479F09-B7BA-BC45-9B22-8356E2D82125}" dt="2024-03-13T08:23:32.609" v="19" actId="478"/>
          <ac:spMkLst>
            <pc:docMk/>
            <pc:sldMk cId="479071859" sldId="261"/>
            <ac:spMk id="6" creationId="{79421263-D25B-ECCB-EDD1-D6284946BC22}"/>
          </ac:spMkLst>
        </pc:spChg>
      </pc:sldChg>
      <pc:sldChg chg="delSp mod">
        <pc:chgData name="Maaike Rouw" userId="2e4a5a73-a096-4957-baf6-63ec80756048" providerId="ADAL" clId="{84479F09-B7BA-BC45-9B22-8356E2D82125}" dt="2024-03-13T08:23:35.639" v="20" actId="478"/>
        <pc:sldMkLst>
          <pc:docMk/>
          <pc:sldMk cId="2659324982" sldId="262"/>
        </pc:sldMkLst>
        <pc:spChg chg="del">
          <ac:chgData name="Maaike Rouw" userId="2e4a5a73-a096-4957-baf6-63ec80756048" providerId="ADAL" clId="{84479F09-B7BA-BC45-9B22-8356E2D82125}" dt="2024-03-13T08:23:35.639" v="20" actId="478"/>
          <ac:spMkLst>
            <pc:docMk/>
            <pc:sldMk cId="2659324982" sldId="262"/>
            <ac:spMk id="4" creationId="{E134F665-1F02-9F01-C2BE-9F08E6BF02AC}"/>
          </ac:spMkLst>
        </pc:spChg>
        <pc:spChg chg="del">
          <ac:chgData name="Maaike Rouw" userId="2e4a5a73-a096-4957-baf6-63ec80756048" providerId="ADAL" clId="{84479F09-B7BA-BC45-9B22-8356E2D82125}" dt="2024-03-13T08:23:35.639" v="20" actId="478"/>
          <ac:spMkLst>
            <pc:docMk/>
            <pc:sldMk cId="2659324982" sldId="262"/>
            <ac:spMk id="5" creationId="{B64C6E72-F5F6-BA71-C3EB-97AEC8BD6370}"/>
          </ac:spMkLst>
        </pc:spChg>
        <pc:spChg chg="del">
          <ac:chgData name="Maaike Rouw" userId="2e4a5a73-a096-4957-baf6-63ec80756048" providerId="ADAL" clId="{84479F09-B7BA-BC45-9B22-8356E2D82125}" dt="2024-03-13T08:23:35.639" v="20" actId="478"/>
          <ac:spMkLst>
            <pc:docMk/>
            <pc:sldMk cId="2659324982" sldId="262"/>
            <ac:spMk id="6" creationId="{FCAE0948-F8EF-C176-DAA7-260917982182}"/>
          </ac:spMkLst>
        </pc:spChg>
      </pc:sldChg>
      <pc:sldChg chg="delSp mod">
        <pc:chgData name="Maaike Rouw" userId="2e4a5a73-a096-4957-baf6-63ec80756048" providerId="ADAL" clId="{84479F09-B7BA-BC45-9B22-8356E2D82125}" dt="2024-03-13T08:23:42.402" v="22" actId="478"/>
        <pc:sldMkLst>
          <pc:docMk/>
          <pc:sldMk cId="81250033" sldId="266"/>
        </pc:sldMkLst>
        <pc:spChg chg="del">
          <ac:chgData name="Maaike Rouw" userId="2e4a5a73-a096-4957-baf6-63ec80756048" providerId="ADAL" clId="{84479F09-B7BA-BC45-9B22-8356E2D82125}" dt="2024-03-13T08:23:42.402" v="22" actId="478"/>
          <ac:spMkLst>
            <pc:docMk/>
            <pc:sldMk cId="81250033" sldId="266"/>
            <ac:spMk id="4" creationId="{C6426D8C-8F76-FA04-BD8E-64179B672F19}"/>
          </ac:spMkLst>
        </pc:spChg>
        <pc:spChg chg="del">
          <ac:chgData name="Maaike Rouw" userId="2e4a5a73-a096-4957-baf6-63ec80756048" providerId="ADAL" clId="{84479F09-B7BA-BC45-9B22-8356E2D82125}" dt="2024-03-13T08:23:40.897" v="21" actId="478"/>
          <ac:spMkLst>
            <pc:docMk/>
            <pc:sldMk cId="81250033" sldId="266"/>
            <ac:spMk id="5" creationId="{C5AD5474-34C3-4EAF-498B-B2DA9E4D5EF1}"/>
          </ac:spMkLst>
        </pc:spChg>
        <pc:spChg chg="del">
          <ac:chgData name="Maaike Rouw" userId="2e4a5a73-a096-4957-baf6-63ec80756048" providerId="ADAL" clId="{84479F09-B7BA-BC45-9B22-8356E2D82125}" dt="2024-03-13T08:23:40.897" v="21" actId="478"/>
          <ac:spMkLst>
            <pc:docMk/>
            <pc:sldMk cId="81250033" sldId="266"/>
            <ac:spMk id="6" creationId="{AE0392BB-9DC6-9898-710D-7E1C4F2CA0D2}"/>
          </ac:spMkLst>
        </pc:spChg>
      </pc:sldChg>
      <pc:sldMasterChg chg="delSp mod modSldLayout">
        <pc:chgData name="Maaike Rouw" userId="2e4a5a73-a096-4957-baf6-63ec80756048" providerId="ADAL" clId="{84479F09-B7BA-BC45-9B22-8356E2D82125}" dt="2024-03-13T08:23:08.276" v="13" actId="478"/>
        <pc:sldMasterMkLst>
          <pc:docMk/>
          <pc:sldMasterMk cId="622555708" sldId="2147483672"/>
        </pc:sldMasterMkLst>
        <pc:spChg chg="del">
          <ac:chgData name="Maaike Rouw" userId="2e4a5a73-a096-4957-baf6-63ec80756048" providerId="ADAL" clId="{84479F09-B7BA-BC45-9B22-8356E2D82125}" dt="2024-03-13T08:23:08.276" v="13" actId="478"/>
          <ac:spMkLst>
            <pc:docMk/>
            <pc:sldMasterMk cId="622555708" sldId="2147483672"/>
            <ac:spMk id="4" creationId="{00000000-0000-0000-0000-000000000000}"/>
          </ac:spMkLst>
        </pc:spChg>
        <pc:spChg chg="del">
          <ac:chgData name="Maaike Rouw" userId="2e4a5a73-a096-4957-baf6-63ec80756048" providerId="ADAL" clId="{84479F09-B7BA-BC45-9B22-8356E2D82125}" dt="2024-03-13T08:23:08.276" v="13" actId="478"/>
          <ac:spMkLst>
            <pc:docMk/>
            <pc:sldMasterMk cId="622555708" sldId="2147483672"/>
            <ac:spMk id="5" creationId="{00000000-0000-0000-0000-000000000000}"/>
          </ac:spMkLst>
        </pc:spChg>
        <pc:spChg chg="del">
          <ac:chgData name="Maaike Rouw" userId="2e4a5a73-a096-4957-baf6-63ec80756048" providerId="ADAL" clId="{84479F09-B7BA-BC45-9B22-8356E2D82125}" dt="2024-03-13T08:23:08.276" v="13" actId="478"/>
          <ac:spMkLst>
            <pc:docMk/>
            <pc:sldMasterMk cId="622555708" sldId="2147483672"/>
            <ac:spMk id="6" creationId="{00000000-0000-0000-0000-000000000000}"/>
          </ac:spMkLst>
        </pc:spChg>
        <pc:sldLayoutChg chg="delSp mod">
          <pc:chgData name="Maaike Rouw" userId="2e4a5a73-a096-4957-baf6-63ec80756048" providerId="ADAL" clId="{84479F09-B7BA-BC45-9B22-8356E2D82125}" dt="2024-03-13T08:22:44.982" v="8" actId="478"/>
          <pc:sldLayoutMkLst>
            <pc:docMk/>
            <pc:sldMasterMk cId="622555708" sldId="2147483672"/>
            <pc:sldLayoutMk cId="1774300092" sldId="2147483674"/>
          </pc:sldLayoutMkLst>
          <pc:spChg chg="del">
            <ac:chgData name="Maaike Rouw" userId="2e4a5a73-a096-4957-baf6-63ec80756048" providerId="ADAL" clId="{84479F09-B7BA-BC45-9B22-8356E2D82125}" dt="2024-03-13T08:22:44.982" v="8" actId="478"/>
            <ac:spMkLst>
              <pc:docMk/>
              <pc:sldMasterMk cId="622555708" sldId="2147483672"/>
              <pc:sldLayoutMk cId="1774300092" sldId="2147483674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44.982" v="8" actId="478"/>
            <ac:spMkLst>
              <pc:docMk/>
              <pc:sldMasterMk cId="622555708" sldId="2147483672"/>
              <pc:sldLayoutMk cId="1774300092" sldId="2147483674"/>
              <ac:spMk id="5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44.982" v="8" actId="478"/>
            <ac:spMkLst>
              <pc:docMk/>
              <pc:sldMasterMk cId="622555708" sldId="2147483672"/>
              <pc:sldLayoutMk cId="1774300092" sldId="2147483674"/>
              <ac:spMk id="6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30.708" v="4" actId="478"/>
          <pc:sldLayoutMkLst>
            <pc:docMk/>
            <pc:sldMasterMk cId="622555708" sldId="2147483672"/>
            <pc:sldLayoutMk cId="703724002" sldId="2147483675"/>
          </pc:sldLayoutMkLst>
          <pc:spChg chg="del">
            <ac:chgData name="Maaike Rouw" userId="2e4a5a73-a096-4957-baf6-63ec80756048" providerId="ADAL" clId="{84479F09-B7BA-BC45-9B22-8356E2D82125}" dt="2024-03-13T08:22:30.708" v="4" actId="478"/>
            <ac:spMkLst>
              <pc:docMk/>
              <pc:sldMasterMk cId="622555708" sldId="2147483672"/>
              <pc:sldLayoutMk cId="703724002" sldId="2147483675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30.708" v="4" actId="478"/>
            <ac:spMkLst>
              <pc:docMk/>
              <pc:sldMasterMk cId="622555708" sldId="2147483672"/>
              <pc:sldLayoutMk cId="703724002" sldId="2147483675"/>
              <ac:spMk id="5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30.708" v="4" actId="478"/>
            <ac:spMkLst>
              <pc:docMk/>
              <pc:sldMasterMk cId="622555708" sldId="2147483672"/>
              <pc:sldLayoutMk cId="703724002" sldId="2147483675"/>
              <ac:spMk id="6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56.255" v="11" actId="478"/>
          <pc:sldLayoutMkLst>
            <pc:docMk/>
            <pc:sldMasterMk cId="622555708" sldId="2147483672"/>
            <pc:sldLayoutMk cId="1884346946" sldId="2147483681"/>
          </pc:sldLayoutMkLst>
          <pc:spChg chg="del">
            <ac:chgData name="Maaike Rouw" userId="2e4a5a73-a096-4957-baf6-63ec80756048" providerId="ADAL" clId="{84479F09-B7BA-BC45-9B22-8356E2D82125}" dt="2024-03-13T08:22:56.255" v="11" actId="478"/>
            <ac:spMkLst>
              <pc:docMk/>
              <pc:sldMasterMk cId="622555708" sldId="2147483672"/>
              <pc:sldLayoutMk cId="1884346946" sldId="2147483681"/>
              <ac:spMk id="5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56.255" v="11" actId="478"/>
            <ac:spMkLst>
              <pc:docMk/>
              <pc:sldMasterMk cId="622555708" sldId="2147483672"/>
              <pc:sldLayoutMk cId="1884346946" sldId="2147483681"/>
              <ac:spMk id="6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56.255" v="11" actId="478"/>
            <ac:spMkLst>
              <pc:docMk/>
              <pc:sldMasterMk cId="622555708" sldId="2147483672"/>
              <pc:sldLayoutMk cId="1884346946" sldId="2147483681"/>
              <ac:spMk id="7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52.649" v="10" actId="478"/>
          <pc:sldLayoutMkLst>
            <pc:docMk/>
            <pc:sldMasterMk cId="622555708" sldId="2147483672"/>
            <pc:sldLayoutMk cId="3292040743" sldId="2147483683"/>
          </pc:sldLayoutMkLst>
          <pc:spChg chg="del">
            <ac:chgData name="Maaike Rouw" userId="2e4a5a73-a096-4957-baf6-63ec80756048" providerId="ADAL" clId="{84479F09-B7BA-BC45-9B22-8356E2D82125}" dt="2024-03-13T08:22:52.649" v="10" actId="478"/>
            <ac:spMkLst>
              <pc:docMk/>
              <pc:sldMasterMk cId="622555708" sldId="2147483672"/>
              <pc:sldLayoutMk cId="3292040743" sldId="2147483683"/>
              <ac:spMk id="2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52.649" v="10" actId="478"/>
            <ac:spMkLst>
              <pc:docMk/>
              <pc:sldMasterMk cId="622555708" sldId="2147483672"/>
              <pc:sldLayoutMk cId="3292040743" sldId="2147483683"/>
              <ac:spMk id="3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52.649" v="10" actId="478"/>
            <ac:spMkLst>
              <pc:docMk/>
              <pc:sldMasterMk cId="622555708" sldId="2147483672"/>
              <pc:sldLayoutMk cId="3292040743" sldId="2147483683"/>
              <ac:spMk id="4" creationId="{00000000-0000-0000-0000-000000000000}"/>
            </ac:spMkLst>
          </pc:spChg>
        </pc:sldLayoutChg>
        <pc:sldLayoutChg chg="delSp modSp mod">
          <pc:chgData name="Maaike Rouw" userId="2e4a5a73-a096-4957-baf6-63ec80756048" providerId="ADAL" clId="{84479F09-B7BA-BC45-9B22-8356E2D82125}" dt="2024-03-13T08:22:23.191" v="3" actId="478"/>
          <pc:sldLayoutMkLst>
            <pc:docMk/>
            <pc:sldMasterMk cId="622555708" sldId="2147483672"/>
            <pc:sldLayoutMk cId="1466674415" sldId="2147483686"/>
          </pc:sldLayoutMkLst>
          <pc:spChg chg="del">
            <ac:chgData name="Maaike Rouw" userId="2e4a5a73-a096-4957-baf6-63ec80756048" providerId="ADAL" clId="{84479F09-B7BA-BC45-9B22-8356E2D82125}" dt="2024-03-13T08:22:23.191" v="3" actId="478"/>
            <ac:spMkLst>
              <pc:docMk/>
              <pc:sldMasterMk cId="622555708" sldId="2147483672"/>
              <pc:sldLayoutMk cId="1466674415" sldId="2147483686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18.284" v="0" actId="478"/>
            <ac:spMkLst>
              <pc:docMk/>
              <pc:sldMasterMk cId="622555708" sldId="2147483672"/>
              <pc:sldLayoutMk cId="1466674415" sldId="2147483686"/>
              <ac:spMk id="5" creationId="{00000000-0000-0000-0000-000000000000}"/>
            </ac:spMkLst>
          </pc:spChg>
          <pc:spChg chg="del mod">
            <ac:chgData name="Maaike Rouw" userId="2e4a5a73-a096-4957-baf6-63ec80756048" providerId="ADAL" clId="{84479F09-B7BA-BC45-9B22-8356E2D82125}" dt="2024-03-13T08:22:21.733" v="2" actId="478"/>
            <ac:spMkLst>
              <pc:docMk/>
              <pc:sldMasterMk cId="622555708" sldId="2147483672"/>
              <pc:sldLayoutMk cId="1466674415" sldId="2147483686"/>
              <ac:spMk id="6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3:02.520" v="12" actId="478"/>
          <pc:sldLayoutMkLst>
            <pc:docMk/>
            <pc:sldMasterMk cId="622555708" sldId="2147483672"/>
            <pc:sldLayoutMk cId="297665689" sldId="2147483688"/>
          </pc:sldLayoutMkLst>
          <pc:spChg chg="del">
            <ac:chgData name="Maaike Rouw" userId="2e4a5a73-a096-4957-baf6-63ec80756048" providerId="ADAL" clId="{84479F09-B7BA-BC45-9B22-8356E2D82125}" dt="2024-03-13T08:23:02.520" v="12" actId="478"/>
            <ac:spMkLst>
              <pc:docMk/>
              <pc:sldMasterMk cId="622555708" sldId="2147483672"/>
              <pc:sldLayoutMk cId="297665689" sldId="2147483688"/>
              <ac:spMk id="2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3:02.520" v="12" actId="478"/>
            <ac:spMkLst>
              <pc:docMk/>
              <pc:sldMasterMk cId="622555708" sldId="2147483672"/>
              <pc:sldLayoutMk cId="297665689" sldId="2147483688"/>
              <ac:spMk id="3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3:02.520" v="12" actId="478"/>
            <ac:spMkLst>
              <pc:docMk/>
              <pc:sldMasterMk cId="622555708" sldId="2147483672"/>
              <pc:sldLayoutMk cId="297665689" sldId="2147483688"/>
              <ac:spMk id="4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38.577" v="6" actId="478"/>
          <pc:sldLayoutMkLst>
            <pc:docMk/>
            <pc:sldMasterMk cId="622555708" sldId="2147483672"/>
            <pc:sldLayoutMk cId="1266859038" sldId="2147483689"/>
          </pc:sldLayoutMkLst>
          <pc:spChg chg="del">
            <ac:chgData name="Maaike Rouw" userId="2e4a5a73-a096-4957-baf6-63ec80756048" providerId="ADAL" clId="{84479F09-B7BA-BC45-9B22-8356E2D82125}" dt="2024-03-13T08:22:38.577" v="6" actId="478"/>
            <ac:spMkLst>
              <pc:docMk/>
              <pc:sldMasterMk cId="622555708" sldId="2147483672"/>
              <pc:sldLayoutMk cId="1266859038" sldId="2147483689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38.577" v="6" actId="478"/>
            <ac:spMkLst>
              <pc:docMk/>
              <pc:sldMasterMk cId="622555708" sldId="2147483672"/>
              <pc:sldLayoutMk cId="1266859038" sldId="2147483689"/>
              <ac:spMk id="5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38.577" v="6" actId="478"/>
            <ac:spMkLst>
              <pc:docMk/>
              <pc:sldMasterMk cId="622555708" sldId="2147483672"/>
              <pc:sldLayoutMk cId="1266859038" sldId="2147483689"/>
              <ac:spMk id="6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35.571" v="5" actId="478"/>
          <pc:sldLayoutMkLst>
            <pc:docMk/>
            <pc:sldMasterMk cId="622555708" sldId="2147483672"/>
            <pc:sldLayoutMk cId="560992414" sldId="2147483690"/>
          </pc:sldLayoutMkLst>
          <pc:spChg chg="del">
            <ac:chgData name="Maaike Rouw" userId="2e4a5a73-a096-4957-baf6-63ec80756048" providerId="ADAL" clId="{84479F09-B7BA-BC45-9B22-8356E2D82125}" dt="2024-03-13T08:22:35.571" v="5" actId="478"/>
            <ac:spMkLst>
              <pc:docMk/>
              <pc:sldMasterMk cId="622555708" sldId="2147483672"/>
              <pc:sldLayoutMk cId="560992414" sldId="2147483690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35.571" v="5" actId="478"/>
            <ac:spMkLst>
              <pc:docMk/>
              <pc:sldMasterMk cId="622555708" sldId="2147483672"/>
              <pc:sldLayoutMk cId="560992414" sldId="2147483690"/>
              <ac:spMk id="5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35.571" v="5" actId="478"/>
            <ac:spMkLst>
              <pc:docMk/>
              <pc:sldMasterMk cId="622555708" sldId="2147483672"/>
              <pc:sldLayoutMk cId="560992414" sldId="2147483690"/>
              <ac:spMk id="6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41.811" v="7" actId="478"/>
          <pc:sldLayoutMkLst>
            <pc:docMk/>
            <pc:sldMasterMk cId="622555708" sldId="2147483672"/>
            <pc:sldLayoutMk cId="1574702447" sldId="2147483691"/>
          </pc:sldLayoutMkLst>
          <pc:spChg chg="del">
            <ac:chgData name="Maaike Rouw" userId="2e4a5a73-a096-4957-baf6-63ec80756048" providerId="ADAL" clId="{84479F09-B7BA-BC45-9B22-8356E2D82125}" dt="2024-03-13T08:22:41.811" v="7" actId="478"/>
            <ac:spMkLst>
              <pc:docMk/>
              <pc:sldMasterMk cId="622555708" sldId="2147483672"/>
              <pc:sldLayoutMk cId="1574702447" sldId="2147483691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41.811" v="7" actId="478"/>
            <ac:spMkLst>
              <pc:docMk/>
              <pc:sldMasterMk cId="622555708" sldId="2147483672"/>
              <pc:sldLayoutMk cId="1574702447" sldId="2147483691"/>
              <ac:spMk id="5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41.811" v="7" actId="478"/>
            <ac:spMkLst>
              <pc:docMk/>
              <pc:sldMasterMk cId="622555708" sldId="2147483672"/>
              <pc:sldLayoutMk cId="1574702447" sldId="2147483691"/>
              <ac:spMk id="6" creationId="{00000000-0000-0000-0000-000000000000}"/>
            </ac:spMkLst>
          </pc:spChg>
        </pc:sldLayoutChg>
        <pc:sldLayoutChg chg="delSp mod">
          <pc:chgData name="Maaike Rouw" userId="2e4a5a73-a096-4957-baf6-63ec80756048" providerId="ADAL" clId="{84479F09-B7BA-BC45-9B22-8356E2D82125}" dt="2024-03-13T08:22:49.693" v="9" actId="478"/>
          <pc:sldLayoutMkLst>
            <pc:docMk/>
            <pc:sldMasterMk cId="622555708" sldId="2147483672"/>
            <pc:sldLayoutMk cId="4096426408" sldId="2147483693"/>
          </pc:sldLayoutMkLst>
          <pc:spChg chg="del">
            <ac:chgData name="Maaike Rouw" userId="2e4a5a73-a096-4957-baf6-63ec80756048" providerId="ADAL" clId="{84479F09-B7BA-BC45-9B22-8356E2D82125}" dt="2024-03-13T08:22:49.693" v="9" actId="478"/>
            <ac:spMkLst>
              <pc:docMk/>
              <pc:sldMasterMk cId="622555708" sldId="2147483672"/>
              <pc:sldLayoutMk cId="4096426408" sldId="2147483693"/>
              <ac:spMk id="3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49.693" v="9" actId="478"/>
            <ac:spMkLst>
              <pc:docMk/>
              <pc:sldMasterMk cId="622555708" sldId="2147483672"/>
              <pc:sldLayoutMk cId="4096426408" sldId="2147483693"/>
              <ac:spMk id="4" creationId="{00000000-0000-0000-0000-000000000000}"/>
            </ac:spMkLst>
          </pc:spChg>
          <pc:spChg chg="del">
            <ac:chgData name="Maaike Rouw" userId="2e4a5a73-a096-4957-baf6-63ec80756048" providerId="ADAL" clId="{84479F09-B7BA-BC45-9B22-8356E2D82125}" dt="2024-03-13T08:22:49.693" v="9" actId="478"/>
            <ac:spMkLst>
              <pc:docMk/>
              <pc:sldMasterMk cId="622555708" sldId="2147483672"/>
              <pc:sldLayoutMk cId="4096426408" sldId="2147483693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4ABBD-1D8E-AB4D-BFC8-A9CE9EA7FF94}" type="datetimeFigureOut">
              <a:rPr lang="nl-NL" smtClean="0"/>
              <a:t>13-03-2024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96F5E-A800-3B4F-BB9F-6BE6D9D417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08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9999" y="3406980"/>
            <a:ext cx="1440000" cy="180000"/>
          </a:xfrm>
          <a:prstGeom prst="rect">
            <a:avLst/>
          </a:prstGeom>
        </p:spPr>
        <p:txBody>
          <a:bodyPr/>
          <a:lstStyle/>
          <a:p>
            <a:fld id="{AF2AF0FF-14A1-F042-87AF-9DD61C406B15}" type="datetime4">
              <a:rPr lang="nl-NL" smtClean="0"/>
              <a:t>13 maart 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00" y="5400000"/>
            <a:ext cx="432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00" y="5400000"/>
            <a:ext cx="36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2117EB-76BA-4350-E4B2-337FE29C2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999" y="1584000"/>
            <a:ext cx="6120000" cy="936000"/>
          </a:xfrm>
        </p:spPr>
        <p:txBody>
          <a:bodyPr anchor="b" anchorCtr="0"/>
          <a:lstStyle>
            <a:lvl1pPr algn="l">
              <a:defRPr sz="3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5A01BF5-BB73-CE05-70C9-0D2BD4976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999" y="2627999"/>
            <a:ext cx="6120000" cy="64800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5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8000" y="432000"/>
            <a:ext cx="5760000" cy="360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3999" y="1223998"/>
            <a:ext cx="2088000" cy="1944000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8434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CBF5D96-F3F0-EF4A-9E75-51F1A9D014E2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lIns="1800000" tIns="360000" rIns="180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68000" y="5400000"/>
            <a:ext cx="144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fld id="{CC636EFB-2533-F548-8285-37FF0865AA95}" type="datetime4">
              <a:rPr lang="nl-NL" smtClean="0"/>
              <a:pPr/>
              <a:t>13 maart 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8000" y="5400000"/>
            <a:ext cx="432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000" y="5400000"/>
            <a:ext cx="36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82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68000" y="5400000"/>
            <a:ext cx="144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fld id="{CC636EFB-2533-F548-8285-37FF0865AA95}" type="datetime4">
              <a:rPr lang="nl-NL" smtClean="0"/>
              <a:pPr/>
              <a:t>13 maart 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8000" y="5400000"/>
            <a:ext cx="432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000" y="5400000"/>
            <a:ext cx="360000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CECEC"/>
                </a:solidFill>
              </a:defRPr>
            </a:lvl1pPr>
          </a:lstStyle>
          <a:p>
            <a:fld id="{14F1411D-0280-154F-AEAC-4C20B7AA46B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media 6">
            <a:extLst>
              <a:ext uri="{FF2B5EF4-FFF2-40B4-BE49-F238E27FC236}">
                <a16:creationId xmlns:a16="http://schemas.microsoft.com/office/drawing/2014/main" id="{1912B75D-8217-02DA-4D15-154AA7E7DE86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 lIns="1800000" tIns="360000" rIns="1800000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Tx/>
              <a:buNone/>
              <a:tabLst/>
              <a:defRPr/>
            </a:pPr>
            <a:r>
              <a:rPr lang="nl-NL" dirty="0"/>
              <a:t>Sleep de film naar de tijdelijke aanduiding of klik op het pictogram als u een film wilt toevoegen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5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635ABA5C-AB59-444A-1D5E-13A4C2BAA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999" y="2627999"/>
            <a:ext cx="6120000" cy="648000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FEFCE48-875B-D6DE-FE43-FEA9A47EA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999" y="1584000"/>
            <a:ext cx="6120000" cy="936000"/>
          </a:xfrm>
        </p:spPr>
        <p:txBody>
          <a:bodyPr anchor="b" anchorCtr="0"/>
          <a:lstStyle>
            <a:lvl1pPr algn="l">
              <a:defRPr sz="3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000" y="1116000"/>
            <a:ext cx="6120000" cy="936000"/>
          </a:xfrm>
        </p:spPr>
        <p:txBody>
          <a:bodyPr anchor="b" anchorCtr="0"/>
          <a:lstStyle>
            <a:lvl1pPr>
              <a:defRPr sz="3000"/>
            </a:lvl1pPr>
          </a:lstStyle>
          <a:p>
            <a:r>
              <a:rPr lang="nl-NL" dirty="0"/>
              <a:t>Klik om de hoofdstuk aanduiding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8000" y="2088000"/>
            <a:ext cx="6120000" cy="1008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het hoofdstuk te bewerken</a:t>
            </a:r>
          </a:p>
        </p:txBody>
      </p:sp>
    </p:spTree>
    <p:extLst>
      <p:ext uri="{BB962C8B-B14F-4D97-AF65-F5344CB8AC3E}">
        <p14:creationId xmlns:p14="http://schemas.microsoft.com/office/powerpoint/2010/main" val="70372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psomm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7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psomming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9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ee kolomm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00" y="1152000"/>
            <a:ext cx="3311999" cy="288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1AC694-80C2-BC9E-3A72-CE0FB17ECF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48002" y="1152000"/>
            <a:ext cx="3311999" cy="288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ee kolomme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00" y="1152000"/>
            <a:ext cx="3311999" cy="288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1AC694-80C2-BC9E-3A72-CE0FB17ECF6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48002" y="1152000"/>
            <a:ext cx="3311999" cy="288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0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999" y="273844"/>
            <a:ext cx="5040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999" y="1152000"/>
            <a:ext cx="5040000" cy="288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A795C3AC-B4BD-1A4F-1B27-81950421216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47999" y="432000"/>
            <a:ext cx="2448000" cy="3168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0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2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204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1" y="273844"/>
            <a:ext cx="6912000" cy="72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1" y="1152000"/>
            <a:ext cx="6912000" cy="28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5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6" r:id="rId3"/>
    <p:sldLayoutId id="2147483690" r:id="rId4"/>
    <p:sldLayoutId id="2147483689" r:id="rId5"/>
    <p:sldLayoutId id="2147483691" r:id="rId6"/>
    <p:sldLayoutId id="2147483674" r:id="rId7"/>
    <p:sldLayoutId id="2147483693" r:id="rId8"/>
    <p:sldLayoutId id="2147483683" r:id="rId9"/>
    <p:sldLayoutId id="2147483681" r:id="rId10"/>
    <p:sldLayoutId id="2147483692" r:id="rId11"/>
    <p:sldLayoutId id="2147483679" r:id="rId12"/>
    <p:sldLayoutId id="2147483688" r:id="rId13"/>
  </p:sldLayoutIdLst>
  <p:hf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SzPct val="120000"/>
        <a:buFont typeface="Verdana" panose="020B0604030504040204" pitchFamily="34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SzPct val="120000"/>
        <a:buFont typeface="Verdana" panose="020B0604030504040204" pitchFamily="34" charset="0"/>
        <a:buChar char="-"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SzPct val="120000"/>
        <a:buFontTx/>
        <a:buNone/>
        <a:defRPr sz="1300" b="1" kern="1200">
          <a:solidFill>
            <a:schemeClr val="accent2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SzPct val="120000"/>
        <a:buFontTx/>
        <a:buNone/>
        <a:defRPr sz="1300" kern="1200">
          <a:solidFill>
            <a:schemeClr val="tx2"/>
          </a:solidFill>
          <a:latin typeface="+mn-lt"/>
          <a:ea typeface="+mn-ea"/>
          <a:cs typeface="+mn-cs"/>
        </a:defRPr>
      </a:lvl4pPr>
      <a:lvl5pPr marL="360000" indent="-360000" algn="l" defTabSz="6858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SzPct val="100000"/>
        <a:buFont typeface="+mj-lt"/>
        <a:buAutoNum type="arabicPeriod"/>
        <a:defRPr sz="13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350E04-38AC-FA4B-8DB8-31EB45EB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F507C-BB02-6C4C-B06C-2E776BF7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C138D9-DDD7-7643-AA38-4E960B0B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1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FCEB63-E292-3DDA-96ED-D3A51602D9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856687-5200-0BE2-DDB9-1563E58B8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167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659762B-376A-F3B2-A3DD-3D26FCE2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6EFB-2533-F548-8285-37FF0865AA95}" type="datetime4">
              <a:rPr lang="nl-NL" smtClean="0"/>
              <a:pPr/>
              <a:t>13 maart 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4A273F-D01D-1D26-0B13-7416D00B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5060B1B-0350-0598-7595-1C95E95E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5" name="Tijdelijke aanduiding voor media 4">
            <a:extLst>
              <a:ext uri="{FF2B5EF4-FFF2-40B4-BE49-F238E27FC236}">
                <a16:creationId xmlns:a16="http://schemas.microsoft.com/office/drawing/2014/main" id="{4FA960FD-0C4F-F693-D955-31AC46239316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03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7D0229E2-88C8-3E9C-845E-868C0677AEBD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441F16D-C798-FD95-0F4C-3C24F7C3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6EFB-2533-F548-8285-37FF0865AA95}" type="datetime4">
              <a:rPr lang="nl-NL" smtClean="0"/>
              <a:t>13 maart 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59040FA-E969-863C-0E9F-0BA1C772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B994919-F89F-B117-6F52-A9B6E6A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56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A78F7-C395-425A-A7C1-D89FC346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AC470C-1AA6-6065-FDB4-0F07C57D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0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D08C9-6AEB-DE8A-179E-96B7EF03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FB88A8-0766-3FCB-A3A0-0AE5C97D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78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6E973-D769-2674-0564-8134E247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2E6F84-4F85-8FD0-EDAE-D276A0A5A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D53E102-8516-C288-33AF-734A1906677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2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5EA7C-065D-B94D-6D14-16E060D8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FB3A0B-A20D-8F86-23D2-9725801E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A6F1D4D7-0686-46E1-BD2B-6750654E26B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07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B246E-61E7-E246-9E53-86BE2FBF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AFEB3-3965-CA85-2A31-D22523BFC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20464479-DBDA-2254-42ED-FF72C5825C11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32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C221BE7A-8579-D3ED-338A-557C1E79176D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571D97-110D-3214-9E02-04D8399BB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5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58818-F926-DF79-2477-B0D2EE51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2823EF-3B1B-4774-13AB-05AF6334B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94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E50F1020-49F4-7B50-EC19-5797131D786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B8CEF0-293B-40BC-E487-750C3A17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6EFB-2533-F548-8285-37FF0865AA95}" type="datetime4">
              <a:rPr lang="nl-NL" smtClean="0"/>
              <a:t>13 maart 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CFA8CB-40FA-4C50-D836-F23A0A95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443FCB-D00D-5C26-932A-15426215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25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VWS Kleuren">
      <a:dk1>
        <a:sysClr val="windowText" lastClr="000000"/>
      </a:dk1>
      <a:lt1>
        <a:sysClr val="window" lastClr="FFFFFF"/>
      </a:lt1>
      <a:dk2>
        <a:srgbClr val="00305B"/>
      </a:dk2>
      <a:lt2>
        <a:srgbClr val="CCCCCC"/>
      </a:lt2>
      <a:accent1>
        <a:srgbClr val="00305B"/>
      </a:accent1>
      <a:accent2>
        <a:srgbClr val="A90061"/>
      </a:accent2>
      <a:accent3>
        <a:srgbClr val="E17000"/>
      </a:accent3>
      <a:accent4>
        <a:srgbClr val="F9E11E"/>
      </a:accent4>
      <a:accent5>
        <a:srgbClr val="76D2B6"/>
      </a:accent5>
      <a:accent6>
        <a:srgbClr val="999999"/>
      </a:accent6>
      <a:hlink>
        <a:srgbClr val="E17000"/>
      </a:hlink>
      <a:folHlink>
        <a:srgbClr val="E17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err="1" smtClean="0"/>
        </a:defPPr>
      </a:lstStyle>
    </a:txDef>
  </a:objectDefaults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1" id="{D64F588F-695E-634D-8D97-C3684B0F2AE3}" vid="{57A2C6B6-28C8-7B45-98D1-03B09252E90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97d9cd0-be22-4099-97b5-7e18797c8fba" xsi:nil="true"/>
    <lcf76f155ced4ddcb4097134ff3c332f xmlns="90ed44b2-6ab1-4451-b2a2-c331d399b19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79E23970D1C41B43E59484CCAE8DE" ma:contentTypeVersion="13" ma:contentTypeDescription="Een nieuw document maken." ma:contentTypeScope="" ma:versionID="e4a7462c73e85c344c879069225538d1">
  <xsd:schema xmlns:xsd="http://www.w3.org/2001/XMLSchema" xmlns:xs="http://www.w3.org/2001/XMLSchema" xmlns:p="http://schemas.microsoft.com/office/2006/metadata/properties" xmlns:ns2="90ed44b2-6ab1-4451-b2a2-c331d399b19d" xmlns:ns3="397d9cd0-be22-4099-97b5-7e18797c8fba" targetNamespace="http://schemas.microsoft.com/office/2006/metadata/properties" ma:root="true" ma:fieldsID="8a891f5cbb2ce1ca21ffea277d06a6ed" ns2:_="" ns3:_="">
    <xsd:import namespace="90ed44b2-6ab1-4451-b2a2-c331d399b19d"/>
    <xsd:import namespace="397d9cd0-be22-4099-97b5-7e18797c8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ed44b2-6ab1-4451-b2a2-c331d399b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09b2e1ac-94c0-419a-94d0-c399bcdcca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d9cd0-be22-4099-97b5-7e18797c8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28bd348-d30a-440b-b007-990022f7fd93}" ma:internalName="TaxCatchAll" ma:showField="CatchAllData" ma:web="397d9cd0-be22-4099-97b5-7e18797c8f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755523-BD86-4966-ACFE-EF676204DF9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397d9cd0-be22-4099-97b5-7e18797c8fba"/>
    <ds:schemaRef ds:uri="90ed44b2-6ab1-4451-b2a2-c331d399b19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538135-DC24-4917-BEE0-6031F181358A}"/>
</file>

<file path=customXml/itemProps3.xml><?xml version="1.0" encoding="utf-8"?>
<ds:datastoreItem xmlns:ds="http://schemas.openxmlformats.org/officeDocument/2006/customXml" ds:itemID="{5C47925C-1D64-4D45-BC84-2D02C4EF77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PowerPoint-sjabloon Sportakkoord II - kopie</Template>
  <TotalTime>3</TotalTime>
  <Words>59</Words>
  <Application>Microsoft Macintosh PowerPoint</Application>
  <PresentationFormat>Diavoorstelling (16:9)</PresentationFormat>
  <Paragraphs>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Dirk Kremers</dc:creator>
  <cp:keywords/>
  <dc:description>Sportakkoord presentatie - versie 1 - mei 2023
Ontwerp: Things To Make And Do
Template: Ton Persoon</dc:description>
  <cp:lastModifiedBy>Maaike Rouw</cp:lastModifiedBy>
  <cp:revision>1</cp:revision>
  <dcterms:created xsi:type="dcterms:W3CDTF">2023-05-22T11:54:49Z</dcterms:created>
  <dcterms:modified xsi:type="dcterms:W3CDTF">2024-03-13T08:23:49Z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0x01010054B79E23970D1C41B43E59484CCAE8DE</vt:lpwstr>
  </property>
  <property fmtid="{D5CDD505-2E9C-101B-9397-08002B2CF9AE}" pid="3" name="MediaServiceImageTags">
    <vt:lpwstr/>
  </property>
</Properties>
</file>